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custom-properties+xml" PartName="/docProps/custom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
<Relationships xmlns="http://schemas.openxmlformats.org/package/2006/relationships">
<Relationship Id="rId1" Target="ppt/presentation.xml" Type="http://schemas.openxmlformats.org/officeDocument/2006/relationships/officeDocument"/>
<Relationship Id="rId2" Target="docProps/thumbnail.jpeg" Type="http://schemas.openxmlformats.org/package/2006/relationships/metadata/thumbnail"/>
<Relationship Id="rId3" Target="docProps/core.xml" Type="http://schemas.openxmlformats.org/package/2006/relationships/metadata/core-properties"/>
<Relationship Id="rId4" Target="docProps/app.xml" Type="http://schemas.openxmlformats.org/officeDocument/2006/relationships/extended-properties"/>
<Relationship Id="rId5" Target="docProps/custom.xml" Type="http://schemas.openxmlformats.org/officeDocument/2006/relationships/custom-properties"/>
</Relationships>
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notesMasterIdLst>
    <p:notesMasterId r:id="rId12"/>
  </p:notesMasterIdLst>
  <p:sldIdLst>
    <p:sldId id="302" r:id="rId2"/>
    <p:sldId id="324" r:id="rId3"/>
    <p:sldId id="323" r:id="rId4"/>
    <p:sldId id="313" r:id="rId5"/>
    <p:sldId id="319" r:id="rId6"/>
    <p:sldId id="322" r:id="rId7"/>
    <p:sldId id="316" r:id="rId8"/>
    <p:sldId id="317" r:id="rId9"/>
    <p:sldId id="320" r:id="rId10"/>
    <p:sldId id="293" r:id="rId11"/>
  </p:sldIdLst>
  <p:sldSz cx="9144000" cy="6858000" type="screen4x3"/>
  <p:notesSz cx="6858000" cy="9144000"/>
  <p:defaultTextStyle>
    <a:defPPr>
      <a:defRPr lang="zh-CN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465B"/>
    <a:srgbClr val="BFD732"/>
    <a:srgbClr val="878785"/>
    <a:srgbClr val="0C2E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483" autoAdjust="0"/>
    <p:restoredTop sz="94643"/>
  </p:normalViewPr>
  <p:slideViewPr>
    <p:cSldViewPr>
      <p:cViewPr varScale="1">
        <p:scale>
          <a:sx n="69" d="100"/>
          <a:sy n="69" d="100"/>
        </p:scale>
        <p:origin x="888" y="72"/>
      </p:cViewPr>
      <p:guideLst>
        <p:guide orient="horz" pos="1620"/>
        <p:guide pos="2880"/>
        <p:guide orient="horz"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no"?>
<Relationships xmlns="http://schemas.openxmlformats.org/package/2006/relationships">
<Relationship Id="rId1" Target="slideMasters/slideMaster1.xml" Type="http://schemas.openxmlformats.org/officeDocument/2006/relationships/slideMaster"/>
<Relationship Id="rId10" Target="slides/slide9.xml" Type="http://schemas.openxmlformats.org/officeDocument/2006/relationships/slide"/>
<Relationship Id="rId11" Target="slides/slide10.xml" Type="http://schemas.openxmlformats.org/officeDocument/2006/relationships/slide"/>
<Relationship Id="rId12" Target="notesMasters/notesMaster1.xml" Type="http://schemas.openxmlformats.org/officeDocument/2006/relationships/notesMaster"/>
<Relationship Id="rId13" Target="presProps.xml" Type="http://schemas.openxmlformats.org/officeDocument/2006/relationships/presProps"/>
<Relationship Id="rId14" Target="viewProps.xml" Type="http://schemas.openxmlformats.org/officeDocument/2006/relationships/viewProps"/>
<Relationship Id="rId15" Target="theme/theme1.xml" Type="http://schemas.openxmlformats.org/officeDocument/2006/relationships/theme"/>
<Relationship Id="rId16" Target="tableStyles.xml" Type="http://schemas.openxmlformats.org/officeDocument/2006/relationships/tableStyles"/>
<Relationship Id="rId2" Target="slides/slide1.xml" Type="http://schemas.openxmlformats.org/officeDocument/2006/relationships/slide"/>
<Relationship Id="rId3" Target="slides/slide2.xml" Type="http://schemas.openxmlformats.org/officeDocument/2006/relationships/slide"/>
<Relationship Id="rId4" Target="slides/slide3.xml" Type="http://schemas.openxmlformats.org/officeDocument/2006/relationships/slide"/>
<Relationship Id="rId5" Target="slides/slide4.xml" Type="http://schemas.openxmlformats.org/officeDocument/2006/relationships/slide"/>
<Relationship Id="rId6" Target="slides/slide5.xml" Type="http://schemas.openxmlformats.org/officeDocument/2006/relationships/slide"/>
<Relationship Id="rId7" Target="slides/slide6.xml" Type="http://schemas.openxmlformats.org/officeDocument/2006/relationships/slide"/>
<Relationship Id="rId8" Target="slides/slide7.xml" Type="http://schemas.openxmlformats.org/officeDocument/2006/relationships/slide"/>
<Relationship Id="rId9" Target="slides/slide8.xml" Type="http://schemas.openxmlformats.org/officeDocument/2006/relationships/slide"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no"?>
<Relationships xmlns="http://schemas.openxmlformats.org/package/2006/relationships">
<Relationship Id="rId1" Target="../theme/theme2.xml" Type="http://schemas.openxmlformats.org/officeDocument/2006/relationships/theme"/>
</Relationships>
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sz="quarter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3" name="日期占位符 2"/>
          <p:cNvSpPr>
            <a:spLocks noGrp="1"/>
          </p:cNvSpPr>
          <p:nvPr>
            <p:ph idx="1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E600F127-4C1D-4778-BA59-9B50F0A66CCB}" type="datetimeFigureOut">
              <a:rPr altLang="en-US" lang="zh-CN" smtClean="0"/>
              <a:t>2019/3/13 Wednesday</a:t>
            </a:fld>
            <a:endParaRPr altLang="en-US" lang="zh-CN"/>
          </a:p>
        </p:txBody>
      </p:sp>
      <p:sp>
        <p:nvSpPr>
          <p:cNvPr id="4" name="幻灯片图像占位符 3"/>
          <p:cNvSpPr>
            <a:spLocks noChangeAspect="1" noGrp="1" noRot="1"/>
          </p:cNvSpPr>
          <p:nvPr>
            <p:ph idx="2"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lstStyle/>
          <a:p>
            <a:endParaRPr altLang="en-US" lang="zh-CN"/>
          </a:p>
        </p:txBody>
      </p:sp>
      <p:sp>
        <p:nvSpPr>
          <p:cNvPr id="5" name="备注占位符 4"/>
          <p:cNvSpPr>
            <a:spLocks noGrp="1"/>
          </p:cNvSpPr>
          <p:nvPr>
            <p:ph idx="3" sz="quarter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bIns="45720" lIns="91440" rIns="91440" rtlCol="0" tIns="45720" vert="horz"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第二级</a:t>
            </a:r>
          </a:p>
          <a:p>
            <a:pPr lvl="2"/>
            <a:r>
              <a:rPr altLang="en-US" lang="zh-CN"/>
              <a:t>第三级</a:t>
            </a:r>
          </a:p>
          <a:p>
            <a:pPr lvl="3"/>
            <a:r>
              <a:rPr altLang="en-US" lang="zh-CN"/>
              <a:t>第四级</a:t>
            </a:r>
          </a:p>
          <a:p>
            <a:pPr lvl="4"/>
            <a:r>
              <a:rPr altLang="en-US" lang="zh-CN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idx="4" sz="quarter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7" name="灯片编号占位符 6"/>
          <p:cNvSpPr>
            <a:spLocks noGrp="1"/>
          </p:cNvSpPr>
          <p:nvPr>
            <p:ph idx="5" sz="quarter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7A894AED-46D9-4924-9EDC-5C03B8C107F6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467865349"/>
      </p:ext>
    </p:extLst>
  </p:cSld>
  <p:clrMap accent1="accent1" accent2="accent2" accent3="accent3" accent4="accent4" accent5="accent5" accent6="accent6" bg1="lt1" bg2="lt2" folHlink="folHlink" hlink="hlink" tx1="dk1" tx2="dk2"/>
  <p:notesStyle>
    <a:lvl1pPr algn="l" defTabSz="914400" eaLnBrk="1" hangingPunct="1" latinLnBrk="0" marL="0" rtl="0">
      <a:defRPr kern="1200" sz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
<Relationships xmlns="http://schemas.openxmlformats.org/package/2006/relationships">
<Relationship Id="rId1" Target="../notesMasters/notesMaster1.xml" Type="http://schemas.openxmlformats.org/officeDocument/2006/relationships/notesMaster"/>
<Relationship Id="rId2" Target="../slides/slide1.xml" Type="http://schemas.openxmlformats.org/officeDocument/2006/relationships/slide"/>
</Relationships>

</file>

<file path=ppt/notesSlides/_rels/notesSlide2.xml.rels><?xml version="1.0" encoding="UTF-8" standalone="no"?>
<Relationships xmlns="http://schemas.openxmlformats.org/package/2006/relationships">
<Relationship Id="rId1" Target="../notesMasters/notesMaster1.xml" Type="http://schemas.openxmlformats.org/officeDocument/2006/relationships/notesMaster"/>
<Relationship Id="rId2" Target="../slides/slide2.xml" Type="http://schemas.openxmlformats.org/officeDocument/2006/relationships/slide"/>
</Relationships>

</file>

<file path=ppt/notesSlides/_rels/notesSlide3.xml.rels><?xml version="1.0" encoding="UTF-8" standalone="no"?>
<Relationships xmlns="http://schemas.openxmlformats.org/package/2006/relationships">
<Relationship Id="rId1" Target="../notesMasters/notesMaster1.xml" Type="http://schemas.openxmlformats.org/officeDocument/2006/relationships/notesMaster"/>
<Relationship Id="rId2" Target="../slides/slide3.xml" Type="http://schemas.openxmlformats.org/officeDocument/2006/relationships/slide"/>
</Relationships>

</file>

<file path=ppt/notesSlides/_rels/notesSlide4.xml.rels><?xml version="1.0" encoding="UTF-8" standalone="no"?>
<Relationships xmlns="http://schemas.openxmlformats.org/package/2006/relationships">
<Relationship Id="rId1" Target="../notesMasters/notesMaster1.xml" Type="http://schemas.openxmlformats.org/officeDocument/2006/relationships/notesMaster"/>
<Relationship Id="rId2" Target="../slides/slide4.xml" Type="http://schemas.openxmlformats.org/officeDocument/2006/relationships/slide"/>
</Relationships>

</file>

<file path=ppt/notesSlides/_rels/notesSlide5.xml.rels><?xml version="1.0" encoding="UTF-8" standalone="no"?>
<Relationships xmlns="http://schemas.openxmlformats.org/package/2006/relationships">
<Relationship Id="rId1" Target="../notesMasters/notesMaster1.xml" Type="http://schemas.openxmlformats.org/officeDocument/2006/relationships/notesMaster"/>
<Relationship Id="rId2" Target="../slides/slide7.xml" Type="http://schemas.openxmlformats.org/officeDocument/2006/relationships/slide"/>
</Relationships>

</file>

<file path=ppt/notesSlides/_rels/notesSlide6.xml.rels><?xml version="1.0" encoding="UTF-8" standalone="no"?>
<Relationships xmlns="http://schemas.openxmlformats.org/package/2006/relationships">
<Relationship Id="rId1" Target="../notesMasters/notesMaster1.xml" Type="http://schemas.openxmlformats.org/officeDocument/2006/relationships/notesMaster"/>
<Relationship Id="rId2" Target="../slides/slide8.xml" Type="http://schemas.openxmlformats.org/officeDocument/2006/relationships/slide"/>
</Relationships>

</file>

<file path=ppt/notesSlides/_rels/notesSlide7.xml.rels><?xml version="1.0" encoding="UTF-8" standalone="no"?>
<Relationships xmlns="http://schemas.openxmlformats.org/package/2006/relationships">
<Relationship Id="rId1" Target="../notesMasters/notesMaster1.xml" Type="http://schemas.openxmlformats.org/officeDocument/2006/relationships/notesMaster"/>
<Relationship Id="rId2" Target="../slides/slide9.xml" Type="http://schemas.openxmlformats.org/officeDocument/2006/relationships/slide"/>
</Relationships>
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/>
          <a:lstStyle/>
          <a:p>
            <a:fld id="{7A894AED-46D9-4924-9EDC-5C03B8C107F6}" type="slidenum">
              <a:rPr altLang="en-US" lang="zh-CN" smtClean="0"/>
              <a:t>1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190109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ChangeArrowheads="1" noGrp="1"/>
          </p:cNvSpPr>
          <p:nvPr>
            <p:ph idx="5" sz="quarter" type="sldNum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altLang="de-DE" lang="zh-CN" smtClean="0"/>
              <a:pPr/>
              <a:t>2</a:t>
            </a:fld>
            <a:endParaRPr altLang="zh-CN" lang="de-DE"/>
          </a:p>
        </p:txBody>
      </p:sp>
      <p:sp>
        <p:nvSpPr>
          <p:cNvPr id="56323" name="Rectangle 2"/>
          <p:cNvSpPr>
            <a:spLocks noChangeArrowheads="1" noChangeAspect="1" noGrp="1" noRot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ChangeArrowheads="1" noGrp="1"/>
          </p:cNvSpPr>
          <p:nvPr>
            <p:ph idx="1" type="body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1609368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ChangeArrowheads="1" noGrp="1"/>
          </p:cNvSpPr>
          <p:nvPr>
            <p:ph idx="5" sz="quarter" type="sldNum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altLang="de-DE" lang="zh-CN" smtClean="0"/>
              <a:pPr/>
              <a:t>3</a:t>
            </a:fld>
            <a:endParaRPr altLang="zh-CN" lang="de-DE"/>
          </a:p>
        </p:txBody>
      </p:sp>
      <p:sp>
        <p:nvSpPr>
          <p:cNvPr id="56323" name="Rectangle 2"/>
          <p:cNvSpPr>
            <a:spLocks noChangeArrowheads="1" noChangeAspect="1" noGrp="1" noRot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ChangeArrowheads="1" noGrp="1"/>
          </p:cNvSpPr>
          <p:nvPr>
            <p:ph idx="1" type="body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endParaRPr altLang="en-US" dirty="0" lang="zh-CN"/>
          </a:p>
        </p:txBody>
      </p:sp>
    </p:spTree>
    <p:extLst>
      <p:ext uri="{BB962C8B-B14F-4D97-AF65-F5344CB8AC3E}">
        <p14:creationId xmlns:p14="http://schemas.microsoft.com/office/powerpoint/2010/main" val="2646640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ChangeArrowheads="1" noGrp="1"/>
          </p:cNvSpPr>
          <p:nvPr>
            <p:ph idx="5" sz="quarter" type="sldNum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altLang="de-DE" lang="zh-CN" smtClean="0"/>
              <a:pPr/>
              <a:t>4</a:t>
            </a:fld>
            <a:endParaRPr altLang="zh-CN" lang="de-DE"/>
          </a:p>
        </p:txBody>
      </p:sp>
      <p:sp>
        <p:nvSpPr>
          <p:cNvPr id="56323" name="Rectangle 2"/>
          <p:cNvSpPr>
            <a:spLocks noChangeArrowheads="1" noChangeAspect="1" noGrp="1" noRot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ChangeArrowheads="1" noGrp="1"/>
          </p:cNvSpPr>
          <p:nvPr>
            <p:ph idx="1" type="body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297044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ChangeArrowheads="1" noGrp="1"/>
          </p:cNvSpPr>
          <p:nvPr>
            <p:ph idx="5" sz="quarter" type="sldNum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altLang="de-DE" lang="zh-CN" smtClean="0"/>
              <a:pPr/>
              <a:t>7</a:t>
            </a:fld>
            <a:endParaRPr altLang="zh-CN" lang="de-DE"/>
          </a:p>
        </p:txBody>
      </p:sp>
      <p:sp>
        <p:nvSpPr>
          <p:cNvPr id="56323" name="Rectangle 2"/>
          <p:cNvSpPr>
            <a:spLocks noChangeArrowheads="1" noChangeAspect="1" noGrp="1" noRot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ChangeArrowheads="1" noGrp="1"/>
          </p:cNvSpPr>
          <p:nvPr>
            <p:ph idx="1" type="body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r>
              <a:rPr altLang="en-US" dirty="0" lang="zh-CN"/>
              <a:t>照片可以放多个，请自己排版</a:t>
            </a:r>
          </a:p>
        </p:txBody>
      </p:sp>
    </p:spTree>
    <p:extLst>
      <p:ext uri="{BB962C8B-B14F-4D97-AF65-F5344CB8AC3E}">
        <p14:creationId xmlns:p14="http://schemas.microsoft.com/office/powerpoint/2010/main" val="2464278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ChangeArrowheads="1" noGrp="1"/>
          </p:cNvSpPr>
          <p:nvPr>
            <p:ph idx="5" sz="quarter" type="sldNum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altLang="de-DE" lang="zh-CN" smtClean="0"/>
              <a:pPr/>
              <a:t>8</a:t>
            </a:fld>
            <a:endParaRPr altLang="zh-CN" lang="de-DE"/>
          </a:p>
        </p:txBody>
      </p:sp>
      <p:sp>
        <p:nvSpPr>
          <p:cNvPr id="56323" name="Rectangle 2"/>
          <p:cNvSpPr>
            <a:spLocks noChangeArrowheads="1" noChangeAspect="1" noGrp="1" noRot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ChangeArrowheads="1" noGrp="1"/>
          </p:cNvSpPr>
          <p:nvPr>
            <p:ph idx="1" type="body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r>
              <a:rPr altLang="en-US" dirty="0" lang="zh-CN"/>
              <a:t>改善前后照片和数据对比，</a:t>
            </a:r>
          </a:p>
        </p:txBody>
      </p:sp>
    </p:spTree>
    <p:extLst>
      <p:ext uri="{BB962C8B-B14F-4D97-AF65-F5344CB8AC3E}">
        <p14:creationId xmlns:p14="http://schemas.microsoft.com/office/powerpoint/2010/main" val="25559212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ChangeArrowheads="1" noGrp="1"/>
          </p:cNvSpPr>
          <p:nvPr>
            <p:ph idx="5" sz="quarter" type="sldNum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altLang="de-DE" lang="zh-CN" smtClean="0"/>
              <a:pPr/>
              <a:t>9</a:t>
            </a:fld>
            <a:endParaRPr altLang="zh-CN" lang="de-DE"/>
          </a:p>
        </p:txBody>
      </p:sp>
      <p:sp>
        <p:nvSpPr>
          <p:cNvPr id="56323" name="Rectangle 2"/>
          <p:cNvSpPr>
            <a:spLocks noChangeArrowheads="1" noChangeAspect="1" noGrp="1" noRot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ChangeArrowheads="1" noGrp="1"/>
          </p:cNvSpPr>
          <p:nvPr>
            <p:ph idx="1" type="body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r>
              <a:rPr altLang="en-US" dirty="0" lang="zh-CN"/>
              <a:t>改善前后照片和数据对比，</a:t>
            </a:r>
          </a:p>
        </p:txBody>
      </p:sp>
    </p:spTree>
    <p:extLst>
      <p:ext uri="{BB962C8B-B14F-4D97-AF65-F5344CB8AC3E}">
        <p14:creationId xmlns:p14="http://schemas.microsoft.com/office/powerpoint/2010/main" val="2454550729"/>
      </p:ext>
    </p:extLst>
  </p:cSld>
  <p:clrMapOvr>
    <a:masterClrMapping/>
  </p:clrMapOvr>
</p:notes>
</file>

<file path=ppt/slideLayouts/_rels/slideLayout1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2.png" Type="http://schemas.openxmlformats.org/officeDocument/2006/relationships/image"/>
<Relationship Id="rId3" Target="../media/image3.png" Type="http://schemas.openxmlformats.org/officeDocument/2006/relationships/image"/>
</Relationships>

</file>

<file path=ppt/slideLayouts/_rels/slideLayout10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3.png" Type="http://schemas.openxmlformats.org/officeDocument/2006/relationships/image"/>
<Relationship Id="rId3" Target="../media/image1.png" Type="http://schemas.openxmlformats.org/officeDocument/2006/relationships/image"/>
</Relationships>

</file>

<file path=ppt/slideLayouts/_rels/slideLayout11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7.png" Type="http://schemas.openxmlformats.org/officeDocument/2006/relationships/image"/>
</Relationships>

</file>

<file path=ppt/slideLayouts/_rels/slideLayout12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8.png" Type="http://schemas.openxmlformats.org/officeDocument/2006/relationships/image"/>
<Relationship Id="rId3" Target="../media/image9.png" Type="http://schemas.openxmlformats.org/officeDocument/2006/relationships/image"/>
<Relationship Id="rId4" Target="../media/image10.png" Type="http://schemas.openxmlformats.org/officeDocument/2006/relationships/image"/>
</Relationships>

</file>

<file path=ppt/slideLayouts/_rels/slideLayout13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11.png" Type="http://schemas.openxmlformats.org/officeDocument/2006/relationships/image"/>
<Relationship Id="rId3" Target="../media/image3.png" Type="http://schemas.openxmlformats.org/officeDocument/2006/relationships/image"/>
</Relationships>

</file>

<file path=ppt/slideLayouts/_rels/slideLayout14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1.png" Type="http://schemas.openxmlformats.org/officeDocument/2006/relationships/image"/>
</Relationships>

</file>

<file path=ppt/slideLayouts/_rels/slideLayout2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4.png" Type="http://schemas.openxmlformats.org/officeDocument/2006/relationships/image"/>
<Relationship Id="rId3" Target="../media/image5.png" Type="http://schemas.openxmlformats.org/officeDocument/2006/relationships/image"/>
</Relationships>

</file>

<file path=ppt/slideLayouts/_rels/slideLayout3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5.png" Type="http://schemas.openxmlformats.org/officeDocument/2006/relationships/image"/>
<Relationship Id="rId3" Target="../media/image3.png" Type="http://schemas.openxmlformats.org/officeDocument/2006/relationships/image"/>
</Relationships>

</file>

<file path=ppt/slideLayouts/_rels/slideLayout4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1.png" Type="http://schemas.openxmlformats.org/officeDocument/2006/relationships/image"/>
</Relationships>

</file>

<file path=ppt/slideLayouts/_rels/slideLayout5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1.png" Type="http://schemas.openxmlformats.org/officeDocument/2006/relationships/image"/>
</Relationships>

</file>

<file path=ppt/slideLayouts/_rels/slideLayout6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3.png" Type="http://schemas.openxmlformats.org/officeDocument/2006/relationships/image"/>
</Relationships>

</file>

<file path=ppt/slideLayouts/_rels/slideLayout7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4.png" Type="http://schemas.openxmlformats.org/officeDocument/2006/relationships/image"/>
</Relationships>

</file>

<file path=ppt/slideLayouts/_rels/slideLayout8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6.png" Type="http://schemas.openxmlformats.org/officeDocument/2006/relationships/image"/>
</Relationships>

</file>

<file path=ppt/slideLayouts/_rels/slideLayout9.xml.rels><?xml version="1.0" encoding="UTF-8" standalone="no"?>
<Relationships xmlns="http://schemas.openxmlformats.org/package/2006/relationships">
<Relationship Id="rId1" Target="../slideMasters/slideMaster1.xml" Type="http://schemas.openxmlformats.org/officeDocument/2006/relationships/slideMaster"/>
<Relationship Id="rId2" Target="../media/image3.png" Type="http://schemas.openxmlformats.org/officeDocument/2006/relationships/image"/>
<Relationship Id="rId3" Target="../media/image1.png" Type="http://schemas.openxmlformats.org/officeDocument/2006/relationships/image"/>
</Relationships>
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封面（内部汇报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idx="12" sz="quarter" type="pic"/>
          </p:nvPr>
        </p:nvSpPr>
        <p:spPr>
          <a:xfrm>
            <a:off x="0" y="0"/>
            <a:ext cx="9144000" cy="4581128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endParaRPr altLang="en-US" dirty="0" lang="zh-CN"/>
          </a:p>
        </p:txBody>
      </p:sp>
      <p:sp>
        <p:nvSpPr>
          <p:cNvPr id="8" name="Text Placeholder 7"/>
          <p:cNvSpPr>
            <a:spLocks noGrp="1"/>
          </p:cNvSpPr>
          <p:nvPr>
            <p:ph hasCustomPrompt="1" idx="13" sz="quarter" type="body"/>
          </p:nvPr>
        </p:nvSpPr>
        <p:spPr>
          <a:xfrm>
            <a:off x="251520" y="4826041"/>
            <a:ext cx="3384054" cy="720725"/>
          </a:xfrm>
        </p:spPr>
        <p:txBody>
          <a:bodyPr/>
          <a:lstStyle>
            <a:lvl1pPr indent="-285750" marL="285750">
              <a:buFont charset="2" panose="05000000000000000000" pitchFamily="2" typeface="Wingdings"/>
              <a:buChar char="n"/>
              <a:defRPr baseline="0"/>
            </a:lvl1pPr>
          </a:lstStyle>
          <a:p>
            <a:pPr lvl="0"/>
            <a:r>
              <a:rPr altLang="zh-CN" dirty="0" lang="en-US"/>
              <a:t>Click to edit presenters name  Month Date, Year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5756719"/>
            <a:ext cx="2304256" cy="677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0" y="3297870"/>
            <a:ext cx="8166864" cy="1283258"/>
          </a:xfrm>
          <a:solidFill>
            <a:srgbClr val="00465B">
              <a:alpha val="60000"/>
            </a:srgbClr>
          </a:solidFill>
        </p:spPr>
        <p:txBody>
          <a:bodyPr anchor="ctr"/>
          <a:lstStyle>
            <a:lvl1pPr indent="0">
              <a:defRPr>
                <a:solidFill>
                  <a:schemeClr val="tx1">
                    <a:lumMod val="95000"/>
                  </a:schemeClr>
                </a:solidFill>
              </a:defRPr>
            </a:lvl1pPr>
          </a:lstStyle>
          <a:p>
            <a:r>
              <a:rPr altLang="en-US" dirty="0" lang="zh-CN"/>
              <a:t>  单击此处添加标题 </a:t>
            </a:r>
            <a:r>
              <a:rPr altLang="zh-CN" dirty="0" lang="en-US"/>
              <a:t>Click to edit title</a:t>
            </a:r>
            <a:endParaRPr altLang="en-US" dirty="0" lang="zh-CN"/>
          </a:p>
        </p:txBody>
      </p:sp>
      <p:sp>
        <p:nvSpPr>
          <p:cNvPr id="11" name="Text Placeholder 10"/>
          <p:cNvSpPr>
            <a:spLocks noGrp="1"/>
          </p:cNvSpPr>
          <p:nvPr>
            <p:ph hasCustomPrompt="1" idx="14" sz="quarter" type="body"/>
          </p:nvPr>
        </p:nvSpPr>
        <p:spPr>
          <a:xfrm>
            <a:off x="0" y="4148435"/>
            <a:ext cx="7915344" cy="432693"/>
          </a:xfrm>
        </p:spPr>
        <p:txBody>
          <a:bodyPr/>
          <a:lstStyle>
            <a:lvl1pPr indent="0">
              <a:defRPr baseline="0">
                <a:solidFill>
                  <a:schemeClr val="tx1">
                    <a:lumMod val="95000"/>
                  </a:schemeClr>
                </a:solidFill>
              </a:defRPr>
            </a:lvl1pPr>
          </a:lstStyle>
          <a:p>
            <a:pPr lvl="0"/>
            <a:r>
              <a:rPr altLang="en-US" dirty="0" lang="zh-CN"/>
              <a:t>     单击此处添加副标题 </a:t>
            </a:r>
            <a:r>
              <a:rPr altLang="zh-CN" dirty="0" lang="en-US"/>
              <a:t>Click to edit subtitle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13"/>
          <a:stretch/>
        </p:blipFill>
        <p:spPr>
          <a:xfrm>
            <a:off x="179512" y="5791679"/>
            <a:ext cx="5832648" cy="69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666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正文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hasCustomPrompt="1" type="title"/>
          </p:nvPr>
        </p:nvSpPr>
        <p:spPr>
          <a:xfrm>
            <a:off x="329184" y="188640"/>
            <a:ext cx="8491288" cy="552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altLang="en-US" dirty="0" lang="zh-CN"/>
              <a:t>单击此处添加标题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defTabSz="457200">
              <a:spcBef>
                <a:spcPct val="20000"/>
              </a:spcBef>
              <a:buFont typeface="Arial"/>
              <a:buNone/>
              <a:defRPr/>
            </a:pPr>
            <a:r>
              <a:rPr altLang="zh-CN" lang="en-US"/>
              <a:t>Internal or Public / Month Date, Year</a:t>
            </a:r>
            <a:endParaRPr altLang="zh-CN" dirty="0" lang="en-US"/>
          </a:p>
        </p:txBody>
      </p:sp>
      <p:sp>
        <p:nvSpPr>
          <p:cNvPr id="4" name="灯片编号占位符 3"/>
          <p:cNvSpPr>
            <a:spLocks noGrp="1"/>
          </p:cNvSpPr>
          <p:nvPr>
            <p:ph idx="11" sz="quarter" type="sldNum"/>
          </p:nvPr>
        </p:nvSpPr>
        <p:spPr/>
        <p:txBody>
          <a:bodyPr/>
          <a:lstStyle/>
          <a:p>
            <a:fld id="{80156B14-58EA-45AD-889D-25EA21CF6FF5}" type="slidenum">
              <a:rPr altLang="en-US" lang="zh-CN" smtClean="0"/>
              <a:pPr/>
              <a:t>‹#›</a:t>
            </a:fld>
            <a:endParaRPr altLang="en-US" dirty="0" lang="zh-CN"/>
          </a:p>
        </p:txBody>
      </p:sp>
      <p:sp>
        <p:nvSpPr>
          <p:cNvPr id="13" name="文本占位符 12"/>
          <p:cNvSpPr>
            <a:spLocks noGrp="1"/>
          </p:cNvSpPr>
          <p:nvPr>
            <p:ph hasCustomPrompt="1" idx="12" sz="quarter" type="body"/>
          </p:nvPr>
        </p:nvSpPr>
        <p:spPr>
          <a:xfrm>
            <a:off x="329184" y="620688"/>
            <a:ext cx="8491288" cy="552000"/>
          </a:xfrm>
        </p:spPr>
        <p:txBody>
          <a:bodyPr anchor="ctr" anchorCtr="0"/>
          <a:lstStyle>
            <a:lvl1pPr algn="l" defTabSz="914400" eaLnBrk="1" fontAlgn="auto" hangingPunct="1" indent="0" latinLnBrk="0" marL="0" marR="0" rtl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charset="0" pitchFamily="34" typeface="Arial"/>
              <a:buNone/>
              <a:tabLst/>
              <a:defRPr sz="1800">
                <a:latin typeface="+mj-lt"/>
              </a:defRPr>
            </a:lvl1pPr>
          </a:lstStyle>
          <a:p>
            <a:pPr algn="l" defTabSz="914400" eaLnBrk="1" fontAlgn="auto" hangingPunct="1" indent="0" latinLnBrk="0" lvl="0" marL="0" marR="0" rtl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charset="0" pitchFamily="34" typeface="Arial"/>
              <a:buNone/>
              <a:tabLst/>
              <a:defRPr/>
            </a:pPr>
            <a:r>
              <a:rPr altLang="zh-CN" dirty="0" lang="en-US" sz="2000"/>
              <a:t>Click to edit text</a:t>
            </a:r>
            <a:endParaRPr altLang="en-US" dirty="0" lang="zh-CN"/>
          </a:p>
        </p:txBody>
      </p:sp>
      <p:sp>
        <p:nvSpPr>
          <p:cNvPr id="16" name="内容占位符 15"/>
          <p:cNvSpPr>
            <a:spLocks noGrp="1"/>
          </p:cNvSpPr>
          <p:nvPr>
            <p:ph hasCustomPrompt="1" idx="13" sz="quarter"/>
          </p:nvPr>
        </p:nvSpPr>
        <p:spPr>
          <a:xfrm>
            <a:off x="328613" y="1268760"/>
            <a:ext cx="4963467" cy="4824536"/>
          </a:xfrm>
        </p:spPr>
        <p:txBody>
          <a:bodyPr/>
          <a:lstStyle/>
          <a:p>
            <a:pPr lvl="0"/>
            <a:r>
              <a:rPr altLang="en-US" dirty="0" lang="zh-CN"/>
              <a:t>单击此处编辑文本</a:t>
            </a:r>
          </a:p>
          <a:p>
            <a:pPr lvl="1"/>
            <a:r>
              <a:rPr altLang="en-US" dirty="0" lang="zh-CN"/>
              <a:t>第二级</a:t>
            </a:r>
          </a:p>
          <a:p>
            <a:pPr lvl="2"/>
            <a:r>
              <a:rPr altLang="en-US" dirty="0" lang="zh-CN"/>
              <a:t>第三级</a:t>
            </a:r>
          </a:p>
          <a:p>
            <a:pPr lvl="3"/>
            <a:r>
              <a:rPr altLang="en-US" dirty="0" lang="zh-CN"/>
              <a:t>第四级</a:t>
            </a:r>
          </a:p>
          <a:p>
            <a:pPr lvl="4"/>
            <a:r>
              <a:rPr altLang="en-US" dirty="0" lang="zh-CN"/>
              <a:t>第五级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6371870"/>
            <a:ext cx="4104000" cy="310302"/>
          </a:xfrm>
          <a:prstGeom prst="rect">
            <a:avLst/>
          </a:prstGeom>
        </p:spPr>
      </p:pic>
      <p:pic>
        <p:nvPicPr>
          <p:cNvPr descr="左右组合彩色稿.png" id="12" name="图片 11"/>
          <p:cNvPicPr>
            <a:picLocks noChangeAspect="1"/>
          </p:cNvPicPr>
          <p:nvPr userDrawn="1"/>
        </p:nvPicPr>
        <p:blipFill>
          <a:blip cstate="email"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idx="14" sz="quarter" type="pic"/>
          </p:nvPr>
        </p:nvSpPr>
        <p:spPr>
          <a:xfrm>
            <a:off x="5292080" y="1268768"/>
            <a:ext cx="3528392" cy="4824058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604251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封底（内部汇报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idx="10" sz="quarter" type="pic"/>
          </p:nvPr>
        </p:nvSpPr>
        <p:spPr>
          <a:xfrm>
            <a:off x="0" y="0"/>
            <a:ext cx="9144000" cy="4868863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endParaRPr altLang="en-US" lang="zh-CN"/>
          </a:p>
        </p:txBody>
      </p:sp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0" y="3543830"/>
            <a:ext cx="9144000" cy="1325033"/>
          </a:xfrm>
          <a:solidFill>
            <a:srgbClr val="00465B">
              <a:alpha val="60000"/>
            </a:srgbClr>
          </a:solidFill>
        </p:spPr>
        <p:txBody>
          <a:bodyPr/>
          <a:lstStyle>
            <a:lvl1pPr algn="ctr">
              <a:defRPr>
                <a:solidFill>
                  <a:schemeClr val="tx1">
                    <a:lumMod val="95000"/>
                  </a:schemeClr>
                </a:solidFill>
              </a:defRPr>
            </a:lvl1pPr>
          </a:lstStyle>
          <a:p>
            <a:r>
              <a:rPr altLang="en-US" dirty="0" lang="zh-CN"/>
              <a:t>谢谢观赏 </a:t>
            </a:r>
            <a:r>
              <a:rPr altLang="zh-CN" dirty="0" lang="en-US"/>
              <a:t/>
            </a:r>
            <a:br>
              <a:rPr altLang="zh-CN" dirty="0" lang="en-US"/>
            </a:br>
            <a:r>
              <a:rPr altLang="zh-CN" dirty="0" lang="en-US"/>
              <a:t>Thanks</a:t>
            </a:r>
            <a:r>
              <a:rPr altLang="en-US" dirty="0" lang="zh-CN"/>
              <a:t>！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360" y="5167628"/>
            <a:ext cx="9289032" cy="169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653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封底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全称左右组合彩色稿.png" id="7" name="图片 6"/>
          <p:cNvPicPr>
            <a:picLocks noChangeAspect="1"/>
          </p:cNvPicPr>
          <p:nvPr userDrawn="1"/>
        </p:nvPicPr>
        <p:blipFill>
          <a:blip cstate="email"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604" y="5251601"/>
            <a:ext cx="2534070" cy="654799"/>
          </a:xfrm>
          <a:prstGeom prst="rect">
            <a:avLst/>
          </a:prstGeom>
        </p:spPr>
      </p:pic>
      <p:sp>
        <p:nvSpPr>
          <p:cNvPr id="20" name="任意多边形 19"/>
          <p:cNvSpPr/>
          <p:nvPr userDrawn="1"/>
        </p:nvSpPr>
        <p:spPr>
          <a:xfrm>
            <a:off x="0" y="5042575"/>
            <a:ext cx="6667499" cy="766052"/>
          </a:xfrm>
          <a:custGeom>
            <a:avLst/>
            <a:gdLst>
              <a:gd fmla="*/ 0 w 5602855" name="connsiteX0"/>
              <a:gd fmla="*/ 0 h 4711702" name="connsiteY0"/>
              <a:gd fmla="*/ 5602855 w 5602855" name="connsiteX1"/>
              <a:gd fmla="*/ 0 h 4711702" name="connsiteY1"/>
              <a:gd fmla="*/ 5602855 w 5602855" name="connsiteX2"/>
              <a:gd fmla="*/ 4711702 h 4711702" name="connsiteY2"/>
              <a:gd fmla="*/ 0 w 5602855" name="connsiteX3"/>
              <a:gd fmla="*/ 4711702 h 4711702" name="connsiteY3"/>
              <a:gd fmla="*/ 0 w 5602855" name="connsiteX4"/>
              <a:gd fmla="*/ 0 h 4711702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4711702" w="5602855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21" name="任意多边形 20"/>
          <p:cNvSpPr/>
          <p:nvPr userDrawn="1"/>
        </p:nvSpPr>
        <p:spPr>
          <a:xfrm>
            <a:off x="6667500" y="5042575"/>
            <a:ext cx="2476500" cy="766052"/>
          </a:xfrm>
          <a:custGeom>
            <a:avLst/>
            <a:gdLst>
              <a:gd fmla="*/ 0 w 5602855" name="connsiteX0"/>
              <a:gd fmla="*/ 0 h 4711702" name="connsiteY0"/>
              <a:gd fmla="*/ 5602855 w 5602855" name="connsiteX1"/>
              <a:gd fmla="*/ 0 h 4711702" name="connsiteY1"/>
              <a:gd fmla="*/ 5602855 w 5602855" name="connsiteX2"/>
              <a:gd fmla="*/ 4711702 h 4711702" name="connsiteY2"/>
              <a:gd fmla="*/ 0 w 5602855" name="connsiteX3"/>
              <a:gd fmla="*/ 4711702 h 4711702" name="connsiteY3"/>
              <a:gd fmla="*/ 0 w 5602855" name="connsiteX4"/>
              <a:gd fmla="*/ 0 h 4711702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4711702" w="5602855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BCD400">
              <a:alpha val="9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22" name="矩形 21"/>
          <p:cNvSpPr/>
          <p:nvPr userDrawn="1"/>
        </p:nvSpPr>
        <p:spPr>
          <a:xfrm>
            <a:off x="4474125" y="5289798"/>
            <a:ext cx="193514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altLang="zh-CN" dirty="0" kumimoji="1" lang="en-US" sz="1300">
                <a:solidFill>
                  <a:schemeClr val="tx1">
                    <a:lumMod val="50000"/>
                  </a:schemeClr>
                </a:solidFill>
                <a:latin typeface="Adient Sans"/>
                <a:ea typeface="Heiti SC Light"/>
                <a:cs typeface="Adient Sans"/>
              </a:rPr>
              <a:t>www.yanfengadient.com</a:t>
            </a:r>
            <a:endParaRPr altLang="en-US" dirty="0" kumimoji="1" lang="zh-CN" sz="1300">
              <a:solidFill>
                <a:schemeClr val="tx1">
                  <a:lumMod val="50000"/>
                </a:schemeClr>
              </a:solidFill>
              <a:latin typeface="Adient Sans"/>
              <a:ea typeface="Heiti SC Light"/>
              <a:cs typeface="Adient Sans"/>
            </a:endParaRPr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04" y="5185389"/>
            <a:ext cx="2534070" cy="491098"/>
          </a:xfrm>
          <a:prstGeom prst="rect">
            <a:avLst/>
          </a:prstGeom>
        </p:spPr>
      </p:pic>
      <p:sp>
        <p:nvSpPr>
          <p:cNvPr id="24" name="矩形 23"/>
          <p:cNvSpPr/>
          <p:nvPr userDrawn="1"/>
        </p:nvSpPr>
        <p:spPr>
          <a:xfrm>
            <a:off x="6825105" y="5167144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altLang="zh-CN" dirty="0" lang="en-US" sz="3000">
                <a:solidFill>
                  <a:schemeClr val="tx1"/>
                </a:solidFill>
                <a:latin typeface="Adient Sans"/>
              </a:rPr>
              <a:t>Thanks</a:t>
            </a:r>
            <a:r>
              <a:rPr altLang="en-US" dirty="0" lang="zh-CN" sz="3000">
                <a:solidFill>
                  <a:schemeClr val="tx1"/>
                </a:solidFill>
                <a:latin typeface="Adient Sans"/>
              </a:rPr>
              <a:t>！</a:t>
            </a:r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257629" y="5973579"/>
            <a:ext cx="8634851" cy="225102"/>
            <a:chOff x="257629" y="5973580"/>
            <a:chExt cx="8184119" cy="213352"/>
          </a:xfrm>
        </p:grpSpPr>
        <p:pic>
          <p:nvPicPr>
            <p:cNvPr descr="1.png" id="26" name="图片 25"/>
            <p:cNvPicPr>
              <a:picLocks noChangeAspect="1"/>
            </p:cNvPicPr>
            <p:nvPr/>
          </p:nvPicPr>
          <p:blipFill>
            <a:blip cstate="email"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7629" y="5973580"/>
              <a:ext cx="4073072" cy="213352"/>
            </a:xfrm>
            <a:prstGeom prst="rect">
              <a:avLst/>
            </a:prstGeom>
          </p:spPr>
        </p:pic>
        <p:pic>
          <p:nvPicPr>
            <p:cNvPr descr="1.png" id="27" name="图片 26"/>
            <p:cNvPicPr>
              <a:picLocks noChangeAspect="1"/>
            </p:cNvPicPr>
            <p:nvPr/>
          </p:nvPicPr>
          <p:blipFill>
            <a:blip cstate="email"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68676" y="5973580"/>
              <a:ext cx="4073072" cy="2133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807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封底2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 userDrawn="1"/>
        </p:nvSpPr>
        <p:spPr>
          <a:xfrm>
            <a:off x="0" y="5042575"/>
            <a:ext cx="6667499" cy="766052"/>
          </a:xfrm>
          <a:custGeom>
            <a:avLst/>
            <a:gdLst>
              <a:gd fmla="*/ 0 w 5602855" name="connsiteX0"/>
              <a:gd fmla="*/ 0 h 4711702" name="connsiteY0"/>
              <a:gd fmla="*/ 5602855 w 5602855" name="connsiteX1"/>
              <a:gd fmla="*/ 0 h 4711702" name="connsiteY1"/>
              <a:gd fmla="*/ 5602855 w 5602855" name="connsiteX2"/>
              <a:gd fmla="*/ 4711702 h 4711702" name="connsiteY2"/>
              <a:gd fmla="*/ 0 w 5602855" name="connsiteX3"/>
              <a:gd fmla="*/ 4711702 h 4711702" name="connsiteY3"/>
              <a:gd fmla="*/ 0 w 5602855" name="connsiteX4"/>
              <a:gd fmla="*/ 0 h 4711702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4711702" w="5602855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004559">
              <a:alpha val="9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15" name="任意多边形 14"/>
          <p:cNvSpPr/>
          <p:nvPr userDrawn="1"/>
        </p:nvSpPr>
        <p:spPr>
          <a:xfrm>
            <a:off x="6667500" y="5042575"/>
            <a:ext cx="2476500" cy="766052"/>
          </a:xfrm>
          <a:custGeom>
            <a:avLst/>
            <a:gdLst>
              <a:gd fmla="*/ 0 w 5602855" name="connsiteX0"/>
              <a:gd fmla="*/ 0 h 4711702" name="connsiteY0"/>
              <a:gd fmla="*/ 5602855 w 5602855" name="connsiteX1"/>
              <a:gd fmla="*/ 0 h 4711702" name="connsiteY1"/>
              <a:gd fmla="*/ 5602855 w 5602855" name="connsiteX2"/>
              <a:gd fmla="*/ 4711702 h 4711702" name="connsiteY2"/>
              <a:gd fmla="*/ 0 w 5602855" name="connsiteX3"/>
              <a:gd fmla="*/ 4711702 h 4711702" name="connsiteY3"/>
              <a:gd fmla="*/ 0 w 5602855" name="connsiteX4"/>
              <a:gd fmla="*/ 0 h 4711702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4711702" w="5602855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BCD400">
              <a:alpha val="9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pic>
        <p:nvPicPr>
          <p:cNvPr descr="末页-03.png" id="16" name="图片 15"/>
          <p:cNvPicPr>
            <a:picLocks noChangeAspect="1"/>
          </p:cNvPicPr>
          <p:nvPr userDrawn="1"/>
        </p:nvPicPr>
        <p:blipFill>
          <a:blip cstate="email"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7628" y="5144749"/>
            <a:ext cx="2654837" cy="574978"/>
          </a:xfrm>
          <a:prstGeom prst="rect">
            <a:avLst/>
          </a:prstGeom>
        </p:spPr>
      </p:pic>
      <p:sp>
        <p:nvSpPr>
          <p:cNvPr id="17" name="矩形 16"/>
          <p:cNvSpPr/>
          <p:nvPr userDrawn="1"/>
        </p:nvSpPr>
        <p:spPr>
          <a:xfrm>
            <a:off x="4474125" y="5289798"/>
            <a:ext cx="193514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altLang="zh-CN" dirty="0" kumimoji="1" lang="en-US" sz="1300">
                <a:solidFill>
                  <a:schemeClr val="tx1"/>
                </a:solidFill>
                <a:latin typeface="Adient Sans"/>
                <a:ea typeface="Heiti SC Light"/>
                <a:cs typeface="Adient Sans"/>
              </a:rPr>
              <a:t>www.yanfengadient.com</a:t>
            </a:r>
            <a:endParaRPr altLang="en-US" dirty="0" kumimoji="1" lang="zh-CN" sz="1300">
              <a:solidFill>
                <a:schemeClr val="tx1"/>
              </a:solidFill>
              <a:latin typeface="Adient Sans"/>
              <a:ea typeface="Heiti SC Light"/>
              <a:cs typeface="Adient Sans"/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6825105" y="5167144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altLang="zh-CN" dirty="0" lang="en-US" sz="3000">
                <a:solidFill>
                  <a:schemeClr val="tx1"/>
                </a:solidFill>
                <a:latin typeface="Adient Sans"/>
              </a:rPr>
              <a:t>Thanks</a:t>
            </a:r>
            <a:r>
              <a:rPr altLang="en-US" dirty="0" lang="zh-CN" sz="3000">
                <a:solidFill>
                  <a:schemeClr val="tx1"/>
                </a:solidFill>
                <a:latin typeface="Adient Sans"/>
              </a:rPr>
              <a:t>！</a:t>
            </a:r>
          </a:p>
        </p:txBody>
      </p:sp>
      <p:grpSp>
        <p:nvGrpSpPr>
          <p:cNvPr id="19" name="组合 18"/>
          <p:cNvGrpSpPr/>
          <p:nvPr userDrawn="1"/>
        </p:nvGrpSpPr>
        <p:grpSpPr>
          <a:xfrm>
            <a:off x="256620" y="5949280"/>
            <a:ext cx="8635860" cy="325001"/>
            <a:chOff x="883287" y="5973580"/>
            <a:chExt cx="8185076" cy="308036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cstate="print"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3287" y="5973580"/>
              <a:ext cx="4074028" cy="308036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cstate="print"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4335" y="5973580"/>
              <a:ext cx="4074028" cy="3080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9702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 flipV="1">
            <a:off x="455613" y="6215063"/>
            <a:ext cx="8220075" cy="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anchor="ctr" wrap="none"/>
          <a:lstStyle/>
          <a:p>
            <a:pPr>
              <a:defRPr/>
            </a:pPr>
            <a:endParaRPr altLang="en-US" lang="zh-CN">
              <a:ea typeface="+mn-ea"/>
            </a:endParaRPr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 flipV="1">
            <a:off x="468313" y="714375"/>
            <a:ext cx="8207375" cy="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anchor="ctr" wrap="none"/>
          <a:lstStyle/>
          <a:p>
            <a:pPr>
              <a:defRPr/>
            </a:pPr>
            <a:endParaRPr altLang="en-US" lang="zh-CN"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altLang="zh-CN" lang="en-US"/>
              <a:t>Click to edit Master title style</a:t>
            </a:r>
            <a:endParaRPr altLang="en-US"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altLang="zh-CN" lang="en-US"/>
              <a:t>Click to edit Master text styles</a:t>
            </a:r>
          </a:p>
          <a:p>
            <a:pPr lvl="1"/>
            <a:r>
              <a:rPr altLang="zh-CN" lang="en-US"/>
              <a:t>Second level</a:t>
            </a:r>
          </a:p>
          <a:p>
            <a:pPr lvl="2"/>
            <a:r>
              <a:rPr altLang="zh-CN" lang="en-US"/>
              <a:t>Third level</a:t>
            </a:r>
          </a:p>
          <a:p>
            <a:pPr lvl="3"/>
            <a:r>
              <a:rPr altLang="zh-CN" lang="en-US"/>
              <a:t>Fourth level</a:t>
            </a:r>
          </a:p>
          <a:p>
            <a:pPr lvl="4"/>
            <a:r>
              <a:rPr altLang="zh-CN" lang="en-US"/>
              <a:t>Fifth level</a:t>
            </a:r>
            <a:endParaRPr altLang="en-US" lang="zh-CN"/>
          </a:p>
        </p:txBody>
      </p:sp>
      <p:sp>
        <p:nvSpPr>
          <p:cNvPr id="7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0E7B16-99E2-415D-AE1D-2428193177DF}" type="slidenum">
              <a:rPr altLang="de-DE" lang="zh-CN"/>
              <a:pPr>
                <a:defRPr/>
              </a:pPr>
              <a:t>‹#›</a:t>
            </a:fld>
            <a:endParaRPr altLang="zh-CN" dirty="0" lang="de-DE"/>
          </a:p>
        </p:txBody>
      </p:sp>
      <p:sp>
        <p:nvSpPr>
          <p:cNvPr id="10" name="Rectangle 5"/>
          <p:cNvSpPr txBox="1">
            <a:spLocks noChangeArrowheads="1"/>
          </p:cNvSpPr>
          <p:nvPr userDrawn="1"/>
        </p:nvSpPr>
        <p:spPr bwMode="auto">
          <a:xfrm>
            <a:off x="719259" y="6431976"/>
            <a:ext cx="1235390" cy="1738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bIns="0" lIns="0" rIns="0" tIns="0" wrap="square">
            <a:spAutoFit/>
          </a:bodyPr>
          <a:lstStyle>
            <a:lvl1pPr>
              <a:defRPr noProof="1" smtClean="0" sz="1000">
                <a:solidFill>
                  <a:schemeClr val="bg2"/>
                </a:solidFill>
                <a:latin charset="0" typeface="Arial"/>
              </a:defRPr>
            </a:lvl1pPr>
          </a:lstStyle>
          <a:p>
            <a:pPr>
              <a:defRPr/>
            </a:pPr>
            <a:r>
              <a:rPr dirty="0" err="1" lang="en-US" sz="565">
                <a:solidFill>
                  <a:schemeClr val="tx1">
                    <a:lumMod val="95000"/>
                    <a:lumOff val="5000"/>
                  </a:schemeClr>
                </a:solidFill>
                <a:cs typeface="+mn-cs"/>
              </a:rPr>
              <a:t>Y</a:t>
            </a:r>
            <a:r>
              <a:rPr altLang="zh-CN" dirty="0" err="1" lang="en-US" sz="565">
                <a:solidFill>
                  <a:schemeClr val="tx1">
                    <a:lumMod val="95000"/>
                    <a:lumOff val="5000"/>
                  </a:schemeClr>
                </a:solidFill>
                <a:cs typeface="+mn-cs"/>
              </a:rPr>
              <a:t>anfeng</a:t>
            </a:r>
            <a:r>
              <a:rPr altLang="zh-CN" dirty="0" lang="en-US" sz="565">
                <a:solidFill>
                  <a:schemeClr val="tx1">
                    <a:lumMod val="95000"/>
                    <a:lumOff val="5000"/>
                  </a:schemeClr>
                </a:solidFill>
                <a:cs typeface="+mn-cs"/>
              </a:rPr>
              <a:t> </a:t>
            </a:r>
            <a:r>
              <a:rPr dirty="0" lang="en-US" sz="565">
                <a:solidFill>
                  <a:schemeClr val="tx1">
                    <a:lumMod val="95000"/>
                    <a:lumOff val="5000"/>
                  </a:schemeClr>
                </a:solidFill>
                <a:cs typeface="+mn-cs"/>
              </a:rPr>
              <a:t>Johnson Controls — Internal</a:t>
            </a:r>
          </a:p>
          <a:p>
            <a:pPr>
              <a:defRPr/>
            </a:pPr>
            <a:endParaRPr dirty="0" lang="en-GB" sz="565">
              <a:solidFill>
                <a:schemeClr val="tx1">
                  <a:lumMod val="95000"/>
                  <a:lumOff val="5000"/>
                </a:schemeClr>
              </a:solidFill>
              <a:cs charset="0" typeface="Arial"/>
            </a:endParaRPr>
          </a:p>
        </p:txBody>
      </p:sp>
      <p:pic>
        <p:nvPicPr>
          <p:cNvPr descr="左右组合彩色稿.png" id="9" name="图片 11"/>
          <p:cNvPicPr>
            <a:picLocks noChangeAspect="1"/>
          </p:cNvPicPr>
          <p:nvPr userDrawn="1"/>
        </p:nvPicPr>
        <p:blipFill>
          <a:blip cstate="email"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645820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标题幻灯片-深色背景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 userDrawn="1"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314" y="6257411"/>
            <a:ext cx="5529600" cy="418092"/>
          </a:xfrm>
          <a:prstGeom prst="rect">
            <a:avLst/>
          </a:prstGeom>
        </p:spPr>
      </p:pic>
      <p:sp>
        <p:nvSpPr>
          <p:cNvPr id="25" name="任意多边形 24"/>
          <p:cNvSpPr/>
          <p:nvPr userDrawn="1"/>
        </p:nvSpPr>
        <p:spPr>
          <a:xfrm>
            <a:off x="0" y="626834"/>
            <a:ext cx="6212114" cy="2204894"/>
          </a:xfrm>
          <a:custGeom>
            <a:avLst/>
            <a:gdLst>
              <a:gd fmla="*/ 0 w 5602855" name="connsiteX0"/>
              <a:gd fmla="*/ 0 h 4711702" name="connsiteY0"/>
              <a:gd fmla="*/ 5602855 w 5602855" name="connsiteX1"/>
              <a:gd fmla="*/ 0 h 4711702" name="connsiteY1"/>
              <a:gd fmla="*/ 5602855 w 5602855" name="connsiteX2"/>
              <a:gd fmla="*/ 4711702 h 4711702" name="connsiteY2"/>
              <a:gd fmla="*/ 0 w 5602855" name="connsiteX3"/>
              <a:gd fmla="*/ 4711702 h 4711702" name="connsiteY3"/>
              <a:gd fmla="*/ 0 w 5602855" name="connsiteX4"/>
              <a:gd fmla="*/ 0 h 4711702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4711702" w="5602855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26" name="任意多边形 25"/>
          <p:cNvSpPr/>
          <p:nvPr userDrawn="1"/>
        </p:nvSpPr>
        <p:spPr>
          <a:xfrm>
            <a:off x="6212114" y="626834"/>
            <a:ext cx="2931886" cy="2204894"/>
          </a:xfrm>
          <a:custGeom>
            <a:avLst/>
            <a:gdLst>
              <a:gd fmla="*/ 0 w 5602855" name="connsiteX0"/>
              <a:gd fmla="*/ 0 h 4711702" name="connsiteY0"/>
              <a:gd fmla="*/ 5602855 w 5602855" name="connsiteX1"/>
              <a:gd fmla="*/ 0 h 4711702" name="connsiteY1"/>
              <a:gd fmla="*/ 5602855 w 5602855" name="connsiteX2"/>
              <a:gd fmla="*/ 4711702 h 4711702" name="connsiteY2"/>
              <a:gd fmla="*/ 0 w 5602855" name="connsiteX3"/>
              <a:gd fmla="*/ 4711702 h 4711702" name="connsiteY3"/>
              <a:gd fmla="*/ 0 w 5602855" name="connsiteX4"/>
              <a:gd fmla="*/ 0 h 4711702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4711702" w="5602855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BCD400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367070" y="2067379"/>
            <a:ext cx="5572961" cy="0"/>
          </a:xfrm>
          <a:prstGeom prst="line">
            <a:avLst/>
          </a:prstGeom>
          <a:ln w="6350">
            <a:solidFill>
              <a:srgbClr val="BCD4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/>
        </p:nvCxnSpPr>
        <p:spPr>
          <a:xfrm>
            <a:off x="6529913" y="2067379"/>
            <a:ext cx="2265744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descr="D:\1A客户\延锋安道拓2017\PPT模板\相关资料\延锋安道拓品牌管理手册\YFAS Logo(全)\简称\PNG\左右组合反白.png" id="29" name="Picture 14"/>
          <p:cNvPicPr>
            <a:picLocks noChangeArrowheads="1" noChangeAspect="1"/>
          </p:cNvPicPr>
          <p:nvPr userDrawn="1"/>
        </p:nvPicPr>
        <p:blipFill>
          <a:blip cstate="email"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29913" y="805632"/>
            <a:ext cx="2265744" cy="665773"/>
          </a:xfrm>
          <a:prstGeom prst="rect">
            <a:avLst/>
          </a:prstGeom>
          <a:noFill/>
        </p:spPr>
      </p:pic>
      <p:sp>
        <p:nvSpPr>
          <p:cNvPr id="23" name="副标题 2"/>
          <p:cNvSpPr>
            <a:spLocks noGrp="1"/>
          </p:cNvSpPr>
          <p:nvPr>
            <p:ph hasCustomPrompt="1" idx="1" type="subTitle"/>
          </p:nvPr>
        </p:nvSpPr>
        <p:spPr>
          <a:xfrm>
            <a:off x="231436" y="2067379"/>
            <a:ext cx="5980678" cy="764349"/>
          </a:xfrm>
          <a:prstGeom prst="rect">
            <a:avLst/>
          </a:prstGeom>
        </p:spPr>
        <p:txBody>
          <a:bodyPr anchor="ctr" anchorCtr="0"/>
          <a:lstStyle>
            <a:lvl1pPr algn="l" indent="0" marL="0">
              <a:buNone/>
              <a:defRPr sz="1800">
                <a:solidFill>
                  <a:srgbClr val="00465B"/>
                </a:solidFill>
                <a:latin typeface="+mn-lt"/>
                <a:ea charset="-122" panose="020B0503020204020204" pitchFamily="34" typeface="微软雅黑"/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altLang="en-US" dirty="0" lang="zh-CN"/>
              <a:t>单击此处添加副标题 </a:t>
            </a:r>
            <a:r>
              <a:rPr altLang="zh-CN" dirty="0" lang="en-US"/>
              <a:t>Click to edit text</a:t>
            </a:r>
            <a:endParaRPr altLang="en-US" dirty="0" lang="zh-CN"/>
          </a:p>
        </p:txBody>
      </p:sp>
      <p:sp>
        <p:nvSpPr>
          <p:cNvPr id="24" name="标题占位符 16"/>
          <p:cNvSpPr>
            <a:spLocks noGrp="1"/>
          </p:cNvSpPr>
          <p:nvPr>
            <p:ph hasCustomPrompt="1" type="title"/>
          </p:nvPr>
        </p:nvSpPr>
        <p:spPr>
          <a:xfrm>
            <a:off x="231436" y="626833"/>
            <a:ext cx="5980678" cy="1440545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>
            <a:lvl1pPr>
              <a:defRPr>
                <a:latin typeface="+mj-lt"/>
              </a:defRPr>
            </a:lvl1pPr>
          </a:lstStyle>
          <a:p>
            <a:r>
              <a:rPr altLang="en-US" dirty="0" lang="zh-CN"/>
              <a:t>单击此处添加标题</a:t>
            </a:r>
            <a:r>
              <a:rPr altLang="zh-CN" dirty="0" lang="en-US"/>
              <a:t/>
            </a:r>
            <a:br>
              <a:rPr altLang="zh-CN" dirty="0" lang="en-US"/>
            </a:br>
            <a:r>
              <a:rPr altLang="zh-CN" dirty="0" lang="en-US"/>
              <a:t>Click to edit text</a:t>
            </a:r>
            <a:endParaRPr altLang="en-US" dirty="0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标题幻灯片-浅色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15"/>
          <p:cNvSpPr/>
          <p:nvPr userDrawn="1"/>
        </p:nvSpPr>
        <p:spPr>
          <a:xfrm>
            <a:off x="0" y="626834"/>
            <a:ext cx="6212114" cy="2204894"/>
          </a:xfrm>
          <a:custGeom>
            <a:avLst/>
            <a:gdLst>
              <a:gd fmla="*/ 0 w 5602855" name="connsiteX0"/>
              <a:gd fmla="*/ 0 h 4711702" name="connsiteY0"/>
              <a:gd fmla="*/ 5602855 w 5602855" name="connsiteX1"/>
              <a:gd fmla="*/ 0 h 4711702" name="connsiteY1"/>
              <a:gd fmla="*/ 5602855 w 5602855" name="connsiteX2"/>
              <a:gd fmla="*/ 4711702 h 4711702" name="connsiteY2"/>
              <a:gd fmla="*/ 0 w 5602855" name="connsiteX3"/>
              <a:gd fmla="*/ 4711702 h 4711702" name="connsiteY3"/>
              <a:gd fmla="*/ 0 w 5602855" name="connsiteX4"/>
              <a:gd fmla="*/ 0 h 4711702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4711702" w="5602855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004559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3" name="副标题 2"/>
          <p:cNvSpPr>
            <a:spLocks noGrp="1"/>
          </p:cNvSpPr>
          <p:nvPr>
            <p:ph hasCustomPrompt="1" idx="1" type="subTitle"/>
          </p:nvPr>
        </p:nvSpPr>
        <p:spPr>
          <a:xfrm>
            <a:off x="231436" y="2067379"/>
            <a:ext cx="5980678" cy="764349"/>
          </a:xfrm>
          <a:prstGeom prst="rect">
            <a:avLst/>
          </a:prstGeom>
        </p:spPr>
        <p:txBody>
          <a:bodyPr anchor="ctr" anchorCtr="0"/>
          <a:lstStyle>
            <a:lvl1pPr algn="l" defTabSz="914400" eaLnBrk="1" fontAlgn="auto" hangingPunct="1" indent="0" latinLnBrk="0" marL="0" marR="0" rtl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charset="0" pitchFamily="34" typeface="Arial"/>
              <a:buNone/>
              <a:tabLst/>
              <a:defRPr sz="1800">
                <a:solidFill>
                  <a:schemeClr val="tx2"/>
                </a:solidFill>
                <a:latin typeface="+mn-lt"/>
                <a:ea charset="-122" panose="020B0503020204020204" pitchFamily="34" typeface="微软雅黑"/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altLang="en-US" dirty="0" lang="zh-CN"/>
              <a:t>单击此处添加副标题 </a:t>
            </a:r>
            <a:r>
              <a:rPr altLang="zh-CN" dirty="0" lang="en-US"/>
              <a:t>Click to edit text</a:t>
            </a:r>
            <a:endParaRPr altLang="en-US" dirty="0" lang="zh-CN"/>
          </a:p>
        </p:txBody>
      </p:sp>
      <p:sp>
        <p:nvSpPr>
          <p:cNvPr id="7" name="标题占位符 16"/>
          <p:cNvSpPr>
            <a:spLocks noGrp="1"/>
          </p:cNvSpPr>
          <p:nvPr>
            <p:ph hasCustomPrompt="1" type="title"/>
          </p:nvPr>
        </p:nvSpPr>
        <p:spPr>
          <a:xfrm>
            <a:off x="231436" y="626833"/>
            <a:ext cx="5980678" cy="1440545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>
            <a:lvl1pPr>
              <a:defRPr sz="24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altLang="en-US" dirty="0" lang="zh-CN"/>
              <a:t>单击此处添加标题</a:t>
            </a:r>
            <a:r>
              <a:rPr altLang="zh-CN" dirty="0" lang="en-US"/>
              <a:t/>
            </a:r>
            <a:br>
              <a:rPr altLang="zh-CN" dirty="0" lang="en-US"/>
            </a:br>
            <a:r>
              <a:rPr altLang="zh-CN" dirty="0" lang="en-US"/>
              <a:t>Click to edit text</a:t>
            </a:r>
            <a:endParaRPr altLang="en-US" dirty="0" lang="zh-CN"/>
          </a:p>
        </p:txBody>
      </p:sp>
      <p:sp>
        <p:nvSpPr>
          <p:cNvPr id="17" name="任意多边形 16"/>
          <p:cNvSpPr/>
          <p:nvPr userDrawn="1"/>
        </p:nvSpPr>
        <p:spPr>
          <a:xfrm>
            <a:off x="6212114" y="626834"/>
            <a:ext cx="2931886" cy="2204894"/>
          </a:xfrm>
          <a:custGeom>
            <a:avLst/>
            <a:gdLst>
              <a:gd fmla="*/ 0 w 5602855" name="connsiteX0"/>
              <a:gd fmla="*/ 0 h 4711702" name="connsiteY0"/>
              <a:gd fmla="*/ 5602855 w 5602855" name="connsiteX1"/>
              <a:gd fmla="*/ 0 h 4711702" name="connsiteY1"/>
              <a:gd fmla="*/ 5602855 w 5602855" name="connsiteX2"/>
              <a:gd fmla="*/ 4711702 h 4711702" name="connsiteY2"/>
              <a:gd fmla="*/ 0 w 5602855" name="connsiteX3"/>
              <a:gd fmla="*/ 4711702 h 4711702" name="connsiteY3"/>
              <a:gd fmla="*/ 0 w 5602855" name="connsiteX4"/>
              <a:gd fmla="*/ 0 h 4711702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4711702" w="5602855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BCD400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367070" y="2067379"/>
            <a:ext cx="5572961" cy="0"/>
          </a:xfrm>
          <a:prstGeom prst="line">
            <a:avLst/>
          </a:prstGeom>
          <a:ln w="6350">
            <a:solidFill>
              <a:srgbClr val="BCD4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6529913" y="2067379"/>
            <a:ext cx="2265744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descr="D:\1A客户\延锋安道拓2017\PPT模板\相关资料\延锋安道拓品牌管理手册\YFAS Logo(全)\简称\PNG\左右组合反白.png" id="21" name="Picture 14"/>
          <p:cNvPicPr>
            <a:picLocks noChangeArrowheads="1" noChangeAspect="1"/>
          </p:cNvPicPr>
          <p:nvPr userDrawn="1"/>
        </p:nvPicPr>
        <p:blipFill>
          <a:blip cstate="email"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29913" y="805632"/>
            <a:ext cx="2265744" cy="665773"/>
          </a:xfrm>
          <a:prstGeom prst="rect">
            <a:avLst/>
          </a:prstGeom>
          <a:noFill/>
        </p:spPr>
      </p:pic>
      <p:pic>
        <p:nvPicPr>
          <p:cNvPr id="22" name="图片 21"/>
          <p:cNvPicPr>
            <a:picLocks noChangeAspect="1"/>
          </p:cNvPicPr>
          <p:nvPr userDrawn="1"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416" y="6283365"/>
            <a:ext cx="5529600" cy="41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671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标题幻灯片-图片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idx="10" sz="quarter" type="pic"/>
          </p:nvPr>
        </p:nvSpPr>
        <p:spPr>
          <a:xfrm>
            <a:off x="0" y="0"/>
            <a:ext cx="9144000" cy="6858000"/>
          </a:xfrm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pic>
        <p:nvPicPr>
          <p:cNvPr descr="左右组合彩色稿.png" id="3" name="图片 11"/>
          <p:cNvPicPr>
            <a:picLocks noChangeAspect="1"/>
          </p:cNvPicPr>
          <p:nvPr userDrawn="1"/>
        </p:nvPicPr>
        <p:blipFill>
          <a:blip cstate="email"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44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39"/>
          <p:cNvSpPr>
            <a:spLocks noGrp="1"/>
          </p:cNvSpPr>
          <p:nvPr>
            <p:ph hasCustomPrompt="1" idx="12" sz="quarter" type="body"/>
          </p:nvPr>
        </p:nvSpPr>
        <p:spPr>
          <a:xfrm>
            <a:off x="3707904" y="2098330"/>
            <a:ext cx="5172928" cy="4193117"/>
          </a:xfrm>
        </p:spPr>
        <p:txBody>
          <a:bodyPr/>
          <a:lstStyle>
            <a:lvl1pPr algn="l" defTabSz="914400" eaLnBrk="1" fontAlgn="auto" hangingPunct="1" indent="0" latinLnBrk="0" marL="0" marR="0" rtl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charset="0" pitchFamily="34" typeface="Arial"/>
              <a:buNone/>
              <a:tabLst/>
              <a:defRPr>
                <a:solidFill>
                  <a:srgbClr val="878785"/>
                </a:solidFill>
                <a:latin typeface="+mn-lt"/>
              </a:defRPr>
            </a:lvl1pPr>
          </a:lstStyle>
          <a:p>
            <a:pPr>
              <a:defRPr/>
            </a:pPr>
            <a:r>
              <a:rPr altLang="en-US" dirty="0" lang="zh-CN">
                <a:solidFill>
                  <a:schemeClr val="tx1">
                    <a:lumMod val="50000"/>
                  </a:schemeClr>
                </a:solidFill>
                <a:latin charset="-122" pitchFamily="34" typeface="微软雅黑"/>
                <a:ea charset="-122" pitchFamily="34" typeface="微软雅黑"/>
              </a:rPr>
              <a:t>单击此处编辑文本</a:t>
            </a:r>
            <a:endParaRPr altLang="zh-CN" dirty="0" lang="en-US">
              <a:solidFill>
                <a:schemeClr val="tx1">
                  <a:lumMod val="50000"/>
                </a:schemeClr>
              </a:solidFill>
              <a:latin charset="-122" pitchFamily="34" typeface="微软雅黑"/>
              <a:ea charset="-122" pitchFamily="34" typeface="微软雅黑"/>
            </a:endParaRPr>
          </a:p>
          <a:p>
            <a:r>
              <a:rPr altLang="zh-CN" dirty="0" lang="en-US"/>
              <a:t>Click to edit text</a:t>
            </a:r>
            <a:endParaRPr altLang="en-US" dirty="0" lang="zh-CN"/>
          </a:p>
        </p:txBody>
      </p:sp>
      <p:sp>
        <p:nvSpPr>
          <p:cNvPr id="42" name="文本占位符 22"/>
          <p:cNvSpPr>
            <a:spLocks noGrp="1"/>
          </p:cNvSpPr>
          <p:nvPr>
            <p:ph hasCustomPrompt="1" idx="11" sz="quarter" type="body"/>
          </p:nvPr>
        </p:nvSpPr>
        <p:spPr>
          <a:xfrm>
            <a:off x="3707904" y="548680"/>
            <a:ext cx="5172928" cy="960107"/>
          </a:xfrm>
        </p:spPr>
        <p:txBody>
          <a:bodyPr anchor="ctr" anchorCtr="0">
            <a:normAutofit/>
          </a:bodyPr>
          <a:lstStyle>
            <a:lvl1pPr indent="0" marL="0">
              <a:buNone/>
              <a:defRPr b="1" sz="2400">
                <a:latin typeface="+mj-lt"/>
              </a:defRPr>
            </a:lvl1pPr>
          </a:lstStyle>
          <a:p>
            <a:pPr lvl="0"/>
            <a:r>
              <a:rPr altLang="zh-CN" dirty="0" lang="en-US"/>
              <a:t>CONTENTS </a:t>
            </a:r>
            <a:r>
              <a:rPr altLang="en-US" dirty="0" lang="zh-CN"/>
              <a:t>目录</a:t>
            </a:r>
          </a:p>
        </p:txBody>
      </p:sp>
      <p:sp>
        <p:nvSpPr>
          <p:cNvPr id="44" name="图片占位符 20"/>
          <p:cNvSpPr>
            <a:spLocks noGrp="1"/>
          </p:cNvSpPr>
          <p:nvPr>
            <p:ph idx="10" sz="quarter" type="pic"/>
          </p:nvPr>
        </p:nvSpPr>
        <p:spPr>
          <a:xfrm>
            <a:off x="0" y="0"/>
            <a:ext cx="3290400" cy="6858000"/>
          </a:xfrm>
          <a:solidFill>
            <a:schemeClr val="tx1">
              <a:lumMod val="50000"/>
            </a:schemeClr>
          </a:solidFill>
        </p:spPr>
        <p:txBody>
          <a:bodyPr>
            <a:normAutofit/>
          </a:bodyPr>
          <a:lstStyle>
            <a:lvl1pPr indent="0" marL="0">
              <a:buNone/>
              <a:defRPr sz="1000">
                <a:solidFill>
                  <a:schemeClr val="tx1"/>
                </a:solidFill>
              </a:defRPr>
            </a:lvl1pPr>
          </a:lstStyle>
          <a:p>
            <a:endParaRPr altLang="en-US" dirty="0" lang="zh-CN"/>
          </a:p>
        </p:txBody>
      </p:sp>
      <p:pic>
        <p:nvPicPr>
          <p:cNvPr descr="左右组合彩色稿.png" id="5" name="图片 11"/>
          <p:cNvPicPr>
            <a:picLocks noChangeAspect="1"/>
          </p:cNvPicPr>
          <p:nvPr userDrawn="1"/>
        </p:nvPicPr>
        <p:blipFill>
          <a:blip cstate="email"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184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章节页-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hasCustomPrompt="1" type="title"/>
          </p:nvPr>
        </p:nvSpPr>
        <p:spPr>
          <a:xfrm>
            <a:off x="492152" y="1628800"/>
            <a:ext cx="4080109" cy="3149236"/>
          </a:xfrm>
        </p:spPr>
        <p:txBody>
          <a:bodyPr anchor="t" anchorCtr="0">
            <a:normAutofit/>
          </a:bodyPr>
          <a:lstStyle>
            <a:lvl1pPr algn="l" defTabSz="914400" eaLnBrk="1" fontAlgn="auto" hangingPunct="1" indent="0" latinLnBrk="0" marL="0" marR="0" rtl="0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 sz="2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altLang="en-US" dirty="0" lang="zh-CN"/>
              <a:t>单击此处添加标题</a:t>
            </a:r>
            <a:r>
              <a:rPr altLang="zh-CN" dirty="0" lang="en-US"/>
              <a:t/>
            </a:r>
            <a:br>
              <a:rPr altLang="zh-CN" dirty="0" lang="en-US"/>
            </a:br>
            <a:r>
              <a:rPr altLang="zh-CN" dirty="0" lang="en-US"/>
              <a:t>Click to edit text</a:t>
            </a:r>
            <a:endParaRPr altLang="en-US" dirty="0" lang="zh-CN"/>
          </a:p>
        </p:txBody>
      </p:sp>
      <p:pic>
        <p:nvPicPr>
          <p:cNvPr id="4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86" y="5892668"/>
            <a:ext cx="8636390" cy="65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581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章节页-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hasCustomPrompt="1" type="title"/>
          </p:nvPr>
        </p:nvSpPr>
        <p:spPr>
          <a:xfrm>
            <a:off x="492152" y="1628800"/>
            <a:ext cx="4080109" cy="3149236"/>
          </a:xfrm>
        </p:spPr>
        <p:txBody>
          <a:bodyPr anchor="t" anchorCtr="0">
            <a:normAutofit/>
          </a:bodyPr>
          <a:lstStyle>
            <a:lvl1pPr algn="l" defTabSz="914400" eaLnBrk="1" fontAlgn="auto" hangingPunct="1" indent="0" latinLnBrk="0" marL="0" marR="0" rtl="0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 sz="2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altLang="en-US" dirty="0" lang="zh-CN"/>
              <a:t>单击此处添加标题</a:t>
            </a:r>
            <a:r>
              <a:rPr altLang="zh-CN" dirty="0" lang="en-US"/>
              <a:t/>
            </a:r>
            <a:br>
              <a:rPr altLang="zh-CN" dirty="0" lang="en-US"/>
            </a:br>
            <a:r>
              <a:rPr altLang="zh-CN" dirty="0" lang="en-US"/>
              <a:t>Click to edit text</a:t>
            </a:r>
            <a:endParaRPr altLang="en-US" dirty="0" lang="zh-CN"/>
          </a:p>
        </p:txBody>
      </p:sp>
      <p:pic>
        <p:nvPicPr>
          <p:cNvPr id="4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61" y="5872348"/>
            <a:ext cx="8636400" cy="65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21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章节页-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hasCustomPrompt="1" type="title"/>
          </p:nvPr>
        </p:nvSpPr>
        <p:spPr>
          <a:xfrm>
            <a:off x="492152" y="1628800"/>
            <a:ext cx="4080109" cy="3149236"/>
          </a:xfrm>
        </p:spPr>
        <p:txBody>
          <a:bodyPr anchor="t" anchorCtr="0">
            <a:normAutofit/>
          </a:bodyPr>
          <a:lstStyle>
            <a:lvl1pPr algn="l" defTabSz="914400" eaLnBrk="1" fontAlgn="auto" hangingPunct="1" indent="0" latinLnBrk="0" marL="0" marR="0" rtl="0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aseline="0" sz="2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altLang="en-US" dirty="0" lang="zh-CN"/>
              <a:t>单击此处添加标题</a:t>
            </a:r>
            <a:r>
              <a:rPr altLang="zh-CN" dirty="0" lang="en-US"/>
              <a:t/>
            </a:r>
            <a:br>
              <a:rPr altLang="zh-CN" dirty="0" lang="en-US"/>
            </a:br>
            <a:r>
              <a:rPr altLang="zh-CN" dirty="0" lang="en-US"/>
              <a:t>Click to edit text</a:t>
            </a:r>
            <a:endParaRPr altLang="en-US" dirty="0" lang="zh-CN"/>
          </a:p>
        </p:txBody>
      </p:sp>
      <p:pic>
        <p:nvPicPr>
          <p:cNvPr id="4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66" y="5872348"/>
            <a:ext cx="8636390" cy="65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02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userDrawn="1">
  <p:cSld name="正文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hasCustomPrompt="1" type="title"/>
          </p:nvPr>
        </p:nvSpPr>
        <p:spPr>
          <a:xfrm>
            <a:off x="329184" y="188640"/>
            <a:ext cx="8491288" cy="552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altLang="en-US" dirty="0" lang="zh-CN"/>
              <a:t>单击此处添加标题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defTabSz="457200">
              <a:spcBef>
                <a:spcPct val="20000"/>
              </a:spcBef>
              <a:buFont typeface="Arial"/>
              <a:buNone/>
              <a:defRPr/>
            </a:pPr>
            <a:r>
              <a:rPr altLang="zh-CN" lang="en-US"/>
              <a:t>Internal or Public / Month Date, Year</a:t>
            </a:r>
            <a:endParaRPr altLang="zh-CN" dirty="0" lang="en-US"/>
          </a:p>
        </p:txBody>
      </p:sp>
      <p:sp>
        <p:nvSpPr>
          <p:cNvPr id="4" name="灯片编号占位符 3"/>
          <p:cNvSpPr>
            <a:spLocks noGrp="1"/>
          </p:cNvSpPr>
          <p:nvPr>
            <p:ph idx="11" sz="quarter" type="sldNum"/>
          </p:nvPr>
        </p:nvSpPr>
        <p:spPr/>
        <p:txBody>
          <a:bodyPr/>
          <a:lstStyle/>
          <a:p>
            <a:fld id="{80156B14-58EA-45AD-889D-25EA21CF6FF5}" type="slidenum">
              <a:rPr altLang="en-US" lang="zh-CN" smtClean="0"/>
              <a:pPr/>
              <a:t>‹#›</a:t>
            </a:fld>
            <a:endParaRPr altLang="en-US" dirty="0" lang="zh-CN"/>
          </a:p>
        </p:txBody>
      </p:sp>
      <p:sp>
        <p:nvSpPr>
          <p:cNvPr id="13" name="文本占位符 12"/>
          <p:cNvSpPr>
            <a:spLocks noGrp="1"/>
          </p:cNvSpPr>
          <p:nvPr>
            <p:ph hasCustomPrompt="1" idx="12" sz="quarter" type="body"/>
          </p:nvPr>
        </p:nvSpPr>
        <p:spPr>
          <a:xfrm>
            <a:off x="329184" y="620688"/>
            <a:ext cx="8491288" cy="552000"/>
          </a:xfrm>
        </p:spPr>
        <p:txBody>
          <a:bodyPr anchor="ctr" anchorCtr="0"/>
          <a:lstStyle>
            <a:lvl1pPr algn="l" defTabSz="914400" eaLnBrk="1" fontAlgn="auto" hangingPunct="1" indent="0" latinLnBrk="0" marL="0" marR="0" rtl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charset="0" pitchFamily="34" typeface="Arial"/>
              <a:buNone/>
              <a:tabLst/>
              <a:defRPr sz="1800">
                <a:latin typeface="+mj-lt"/>
              </a:defRPr>
            </a:lvl1pPr>
          </a:lstStyle>
          <a:p>
            <a:pPr algn="l" defTabSz="914400" eaLnBrk="1" fontAlgn="auto" hangingPunct="1" indent="0" latinLnBrk="0" lvl="0" marL="0" marR="0" rtl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charset="0" pitchFamily="34" typeface="Arial"/>
              <a:buNone/>
              <a:tabLst/>
              <a:defRPr/>
            </a:pPr>
            <a:r>
              <a:rPr altLang="zh-CN" dirty="0" lang="en-US" sz="2000"/>
              <a:t>Click to edit text</a:t>
            </a:r>
            <a:endParaRPr altLang="en-US" dirty="0" lang="zh-CN"/>
          </a:p>
        </p:txBody>
      </p:sp>
      <p:sp>
        <p:nvSpPr>
          <p:cNvPr id="16" name="内容占位符 15"/>
          <p:cNvSpPr>
            <a:spLocks noGrp="1"/>
          </p:cNvSpPr>
          <p:nvPr>
            <p:ph hasCustomPrompt="1" idx="13" sz="quarter"/>
          </p:nvPr>
        </p:nvSpPr>
        <p:spPr>
          <a:xfrm>
            <a:off x="328613" y="1268760"/>
            <a:ext cx="8491859" cy="4824536"/>
          </a:xfrm>
        </p:spPr>
        <p:txBody>
          <a:bodyPr/>
          <a:lstStyle/>
          <a:p>
            <a:pPr lvl="0"/>
            <a:r>
              <a:rPr altLang="en-US" dirty="0" lang="zh-CN"/>
              <a:t>单击此处编辑文本</a:t>
            </a:r>
          </a:p>
          <a:p>
            <a:pPr lvl="1"/>
            <a:r>
              <a:rPr altLang="en-US" dirty="0" lang="zh-CN"/>
              <a:t>第二级</a:t>
            </a:r>
          </a:p>
          <a:p>
            <a:pPr lvl="2"/>
            <a:r>
              <a:rPr altLang="en-US" dirty="0" lang="zh-CN"/>
              <a:t>第三级</a:t>
            </a:r>
          </a:p>
          <a:p>
            <a:pPr lvl="3"/>
            <a:r>
              <a:rPr altLang="en-US" dirty="0" lang="zh-CN"/>
              <a:t>第四级</a:t>
            </a:r>
          </a:p>
          <a:p>
            <a:pPr lvl="4"/>
            <a:r>
              <a:rPr altLang="en-US" dirty="0" lang="zh-CN"/>
              <a:t>第五级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6371870"/>
            <a:ext cx="4104000" cy="310302"/>
          </a:xfrm>
          <a:prstGeom prst="rect">
            <a:avLst/>
          </a:prstGeom>
        </p:spPr>
      </p:pic>
      <p:pic>
        <p:nvPicPr>
          <p:cNvPr descr="左右组合彩色稿.png" id="12" name="图片 11"/>
          <p:cNvPicPr>
            <a:picLocks noChangeAspect="1"/>
          </p:cNvPicPr>
          <p:nvPr userDrawn="1"/>
        </p:nvPicPr>
        <p:blipFill>
          <a:blip cstate="email"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691658"/>
      </p:ext>
    </p:extLst>
  </p:cSld>
  <p:clrMapOvr>
    <a:masterClrMapping/>
  </p:clrMapOvr>
</p:sldLayout>
</file>

<file path=ppt/slideMasters/_rels/slideMaster1.xml.rels><?xml version="1.0" encoding="UTF-8" standalone="no"?>
<Relationships xmlns="http://schemas.openxmlformats.org/package/2006/relationships">
<Relationship Id="rId1" Target="../slideLayouts/slideLayout1.xml" Type="http://schemas.openxmlformats.org/officeDocument/2006/relationships/slideLayout"/>
<Relationship Id="rId10" Target="../slideLayouts/slideLayout10.xml" Type="http://schemas.openxmlformats.org/officeDocument/2006/relationships/slideLayout"/>
<Relationship Id="rId11" Target="../slideLayouts/slideLayout11.xml" Type="http://schemas.openxmlformats.org/officeDocument/2006/relationships/slideLayout"/>
<Relationship Id="rId12" Target="../slideLayouts/slideLayout12.xml" Type="http://schemas.openxmlformats.org/officeDocument/2006/relationships/slideLayout"/>
<Relationship Id="rId13" Target="../slideLayouts/slideLayout13.xml" Type="http://schemas.openxmlformats.org/officeDocument/2006/relationships/slideLayout"/>
<Relationship Id="rId14" Target="../slideLayouts/slideLayout14.xml" Type="http://schemas.openxmlformats.org/officeDocument/2006/relationships/slideLayout"/>
<Relationship Id="rId15" Target="../theme/theme1.xml" Type="http://schemas.openxmlformats.org/officeDocument/2006/relationships/theme"/>
<Relationship Id="rId16" Target="../media/image1.png" Type="http://schemas.openxmlformats.org/officeDocument/2006/relationships/image"/>
<Relationship Id="rId2" Target="../slideLayouts/slideLayout2.xml" Type="http://schemas.openxmlformats.org/officeDocument/2006/relationships/slideLayout"/>
<Relationship Id="rId3" Target="../slideLayouts/slideLayout3.xml" Type="http://schemas.openxmlformats.org/officeDocument/2006/relationships/slideLayout"/>
<Relationship Id="rId4" Target="../slideLayouts/slideLayout4.xml" Type="http://schemas.openxmlformats.org/officeDocument/2006/relationships/slideLayout"/>
<Relationship Id="rId5" Target="../slideLayouts/slideLayout5.xml" Type="http://schemas.openxmlformats.org/officeDocument/2006/relationships/slideLayout"/>
<Relationship Id="rId6" Target="../slideLayouts/slideLayout6.xml" Type="http://schemas.openxmlformats.org/officeDocument/2006/relationships/slideLayout"/>
<Relationship Id="rId7" Target="../slideLayouts/slideLayout7.xml" Type="http://schemas.openxmlformats.org/officeDocument/2006/relationships/slideLayout"/>
<Relationship Id="rId8" Target="../slideLayouts/slideLayout8.xml" Type="http://schemas.openxmlformats.org/officeDocument/2006/relationships/slideLayout"/>
<Relationship Id="rId9" Target="../slideLayouts/slideLayout9.xml" Type="http://schemas.openxmlformats.org/officeDocument/2006/relationships/slideLayout"/>
</Relationships>
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日期占位符 19"/>
          <p:cNvSpPr>
            <a:spLocks noGrp="1"/>
          </p:cNvSpPr>
          <p:nvPr>
            <p:ph idx="2" sz="half" type="dt"/>
          </p:nvPr>
        </p:nvSpPr>
        <p:spPr>
          <a:xfrm>
            <a:off x="628650" y="6363906"/>
            <a:ext cx="2863230" cy="366183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defTabSz="457200">
              <a:spcBef>
                <a:spcPct val="20000"/>
              </a:spcBef>
              <a:buFont typeface="Arial"/>
              <a:buNone/>
              <a:defRPr/>
            </a:pPr>
            <a:r>
              <a:rPr altLang="zh-CN" lang="en-US"/>
              <a:t>Internal or Public / Month Date, Year</a:t>
            </a:r>
            <a:endParaRPr altLang="zh-CN" dirty="0" 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6185"/>
            <a:ext cx="7886700" cy="132503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altLang="en-US" dirty="0" lang="zh-CN"/>
              <a:t>单击此处编辑母版标题样式 </a:t>
            </a:r>
            <a:r>
              <a:rPr altLang="zh-CN" dirty="0" lang="en-US"/>
              <a:t/>
            </a:r>
            <a:br>
              <a:rPr altLang="zh-CN" dirty="0" lang="en-US"/>
            </a:br>
            <a:r>
              <a:rPr altLang="zh-CN" dirty="0" lang="en-US"/>
              <a:t>Click to edit text</a:t>
            </a:r>
            <a:endParaRPr altLang="en-US" dirty="0" lang="zh-CN"/>
          </a:p>
        </p:txBody>
      </p:sp>
      <p:sp>
        <p:nvSpPr>
          <p:cNvPr id="3" name="文本占位符 2"/>
          <p:cNvSpPr>
            <a:spLocks noGrp="1"/>
          </p:cNvSpPr>
          <p:nvPr>
            <p:ph idx="1" type="body"/>
          </p:nvPr>
        </p:nvSpPr>
        <p:spPr>
          <a:xfrm>
            <a:off x="628650" y="1826684"/>
            <a:ext cx="7886700" cy="4349749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altLang="en-US" dirty="0" lang="zh-CN"/>
              <a:t>单击此处编辑母版文本样式</a:t>
            </a:r>
          </a:p>
          <a:p>
            <a:pPr lvl="1"/>
            <a:r>
              <a:rPr altLang="en-US" dirty="0" lang="zh-CN"/>
              <a:t>第二级</a:t>
            </a:r>
          </a:p>
          <a:p>
            <a:pPr lvl="2"/>
            <a:r>
              <a:rPr altLang="en-US" dirty="0" lang="zh-CN"/>
              <a:t>第三级</a:t>
            </a:r>
          </a:p>
          <a:p>
            <a:pPr lvl="3"/>
            <a:r>
              <a:rPr altLang="en-US" dirty="0" lang="zh-CN"/>
              <a:t>第四级</a:t>
            </a:r>
          </a:p>
          <a:p>
            <a:pPr lvl="4"/>
            <a:r>
              <a:rPr altLang="en-US" dirty="0" lang="zh-CN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idx="4" sz="quarter" type="sldNum"/>
          </p:nvPr>
        </p:nvSpPr>
        <p:spPr>
          <a:xfrm>
            <a:off x="165011" y="6363906"/>
            <a:ext cx="449138" cy="366183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  <a:latin typeface="+mn-lt"/>
              </a:defRPr>
            </a:lvl1pPr>
          </a:lstStyle>
          <a:p>
            <a:fld id="{80156B14-58EA-45AD-889D-25EA21CF6FF5}" type="slidenum">
              <a:rPr altLang="en-US" lang="zh-CN" smtClean="0"/>
              <a:pPr/>
              <a:t>‹#›</a:t>
            </a:fld>
            <a:endParaRPr altLang="en-US" dirty="0" lang="zh-CN"/>
          </a:p>
        </p:txBody>
      </p:sp>
      <p:pic>
        <p:nvPicPr>
          <p:cNvPr descr="左右组合彩色稿.png" id="6" name="图片 11"/>
          <p:cNvPicPr>
            <a:picLocks noChangeAspect="1"/>
          </p:cNvPicPr>
          <p:nvPr userDrawn="1"/>
        </p:nvPicPr>
        <p:blipFill>
          <a:blip cstate="email"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  <p:sp>
        <p:nvSpPr>
          <p:cNvPr descr="{&quot;HashCode&quot;:-1188129355,&quot;Placement&quot;:&quot;Footer&quot;,&quot;Top&quot;:519.343,&quot;Left&quot;:295.270477}" id="4" name="MSIPCMb37048e4a21388a0cb6e71f9"/>
          <p:cNvSpPr txBox="1"/>
          <p:nvPr userDrawn="1"/>
        </p:nvSpPr>
        <p:spPr>
          <a:xfrm>
            <a:off x="3749935" y="6595656"/>
            <a:ext cx="1644131" cy="262344"/>
          </a:xfrm>
          <a:prstGeom prst="rect">
            <a:avLst/>
          </a:prstGeom>
          <a:noFill/>
        </p:spPr>
        <p:txBody>
          <a:bodyPr anchor="ctr" anchorCtr="1" bIns="0" rtlCol="0" tIns="0" vert="horz" wrap="none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altLang="zh-CN" lang="en-US" sz="1000">
                <a:solidFill>
                  <a:srgbClr val="000000"/>
                </a:solidFill>
                <a:latin charset="0" panose="020F0502020204030204" pitchFamily="34" typeface="Calibri"/>
              </a:rPr>
              <a:t>Yanfeng Adient-INTERNAL</a:t>
            </a:r>
            <a:endParaRPr altLang="en-US" lang="zh-CN" sz="1000">
              <a:solidFill>
                <a:srgbClr val="000000"/>
              </a:solidFill>
              <a:latin charset="0" panose="020F0502020204030204" pitchFamily="34" typeface="Calibri"/>
            </a:endParaRPr>
          </a:p>
        </p:txBody>
      </p:sp>
    </p:spTree>
  </p:cSld>
  <p:clrMap accent1="accent1" accent2="accent2" accent3="accent3" accent4="accent4" accent5="accent5" accent6="accent6" bg1="dk1" bg2="dk2" folHlink="folHlink" hlink="hlink" tx1="lt1" tx2="lt2"/>
  <p:sldLayoutIdLst>
    <p:sldLayoutId id="2147483678" r:id="rId1"/>
    <p:sldLayoutId id="2147483649" r:id="rId2"/>
    <p:sldLayoutId id="2147483662" r:id="rId3"/>
    <p:sldLayoutId id="2147483670" r:id="rId4"/>
    <p:sldLayoutId id="2147483663" r:id="rId5"/>
    <p:sldLayoutId id="2147483671" r:id="rId6"/>
    <p:sldLayoutId id="2147483672" r:id="rId7"/>
    <p:sldLayoutId id="2147483673" r:id="rId8"/>
    <p:sldLayoutId id="2147483674" r:id="rId9"/>
    <p:sldLayoutId id="2147483677" r:id="rId10"/>
    <p:sldLayoutId id="2147483679" r:id="rId11"/>
    <p:sldLayoutId id="2147483675" r:id="rId12"/>
    <p:sldLayoutId id="2147483676" r:id="rId13"/>
    <p:sldLayoutId id="2147483681" r:id="rId14"/>
  </p:sldLayoutIdLst>
  <p:hf ftr="0" hdr="0"/>
  <p:txStyles>
    <p:titleStyle>
      <a:lvl1pPr algn="l" defTabSz="914400" eaLnBrk="1" hangingPunct="1" latinLnBrk="0" rtl="0">
        <a:spcBef>
          <a:spcPct val="0"/>
        </a:spcBef>
        <a:buNone/>
        <a:defRPr b="1" kern="1200" sz="2400">
          <a:solidFill>
            <a:schemeClr val="bg2"/>
          </a:solidFill>
          <a:latin typeface="+mj-lt"/>
          <a:ea charset="-122" panose="020B0503020204020204" pitchFamily="34" typeface="微软雅黑"/>
          <a:cs typeface="+mj-cs"/>
        </a:defRPr>
      </a:lvl1pPr>
    </p:titleStyle>
    <p:bodyStyle>
      <a:lvl1pPr algn="l" defTabSz="914400" eaLnBrk="1" hangingPunct="1" indent="0" latinLnBrk="0" marL="0" rtl="0">
        <a:spcBef>
          <a:spcPct val="20000"/>
        </a:spcBef>
        <a:buFont charset="0" pitchFamily="34" typeface="Arial"/>
        <a:buNone/>
        <a:defRPr kern="1200" sz="1800">
          <a:solidFill>
            <a:schemeClr val="bg2"/>
          </a:solidFill>
          <a:latin typeface="+mn-lt"/>
          <a:ea typeface="+mn-ea"/>
          <a:cs typeface="+mn-cs"/>
        </a:defRPr>
      </a:lvl1pPr>
      <a:lvl2pPr algn="l" defTabSz="914400" eaLnBrk="1" hangingPunct="1" indent="0" latinLnBrk="0" marL="457200" rtl="0">
        <a:spcBef>
          <a:spcPct val="20000"/>
        </a:spcBef>
        <a:buFont charset="0" pitchFamily="34" typeface="Arial"/>
        <a:buNone/>
        <a:defRPr kern="1200" sz="16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algn="l" defTabSz="914400" eaLnBrk="1" hangingPunct="1" indent="0" latinLnBrk="0" marL="914400" rtl="0">
        <a:spcBef>
          <a:spcPct val="20000"/>
        </a:spcBef>
        <a:buFont charset="0" pitchFamily="34" typeface="Arial"/>
        <a:buNone/>
        <a:defRPr kern="1200" sz="14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algn="l" defTabSz="914400" eaLnBrk="1" hangingPunct="1" indent="0" latinLnBrk="0" marL="1371600" rtl="0">
        <a:spcBef>
          <a:spcPct val="20000"/>
        </a:spcBef>
        <a:buFont charset="0" pitchFamily="34" typeface="Arial"/>
        <a:buNone/>
        <a:defRPr kern="1200" sz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algn="l" defTabSz="914400" eaLnBrk="1" hangingPunct="1" indent="0" latinLnBrk="0" marL="1828800" rtl="0">
        <a:spcBef>
          <a:spcPct val="20000"/>
        </a:spcBef>
        <a:buFont charset="0" pitchFamily="34" typeface="Arial"/>
        <a:buNone/>
        <a:defRPr kern="1200" sz="10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
<Relationships xmlns="http://schemas.openxmlformats.org/package/2006/relationships">
<Relationship Id="rId1" Target="../slideLayouts/slideLayout2.xml" Type="http://schemas.openxmlformats.org/officeDocument/2006/relationships/slideLayout"/>
<Relationship Id="rId2" Target="../notesSlides/notesSlide1.xml" Type="http://schemas.openxmlformats.org/officeDocument/2006/relationships/notesSlide"/>
</Relationships>

</file>

<file path=ppt/slides/_rels/slide10.xml.rels><?xml version="1.0" encoding="UTF-8" standalone="no"?>
<Relationships xmlns="http://schemas.openxmlformats.org/package/2006/relationships">
<Relationship Id="rId1" Target="../slideLayouts/slideLayout4.xml" Type="http://schemas.openxmlformats.org/officeDocument/2006/relationships/slideLayout"/>
<Relationship Id="rId2" Target="../media/image30.png" Type="http://schemas.openxmlformats.org/officeDocument/2006/relationships/image"/>
<Relationship Id="rId3" Target="../media/image11.png" Type="http://schemas.openxmlformats.org/officeDocument/2006/relationships/image"/>
<Relationship Id="rId4" Target="../media/image3.png" Type="http://schemas.openxmlformats.org/officeDocument/2006/relationships/image"/>
</Relationships>

</file>

<file path=ppt/slides/_rels/slide2.xml.rels><?xml version="1.0" encoding="UTF-8" standalone="no"?>
<Relationships xmlns="http://schemas.openxmlformats.org/package/2006/relationships">
<Relationship Id="rId1" Target="../slideLayouts/slideLayout14.xml" Type="http://schemas.openxmlformats.org/officeDocument/2006/relationships/slideLayout"/>
<Relationship Id="rId2" Target="../notesSlides/notesSlide2.xml" Type="http://schemas.openxmlformats.org/officeDocument/2006/relationships/notesSlide"/>
<Relationship Id="rId3" Target="../media/image12.png" Type="http://schemas.openxmlformats.org/officeDocument/2006/relationships/image"/>
<Relationship Id="rId4" Target="../media/image13.png" Type="http://schemas.openxmlformats.org/officeDocument/2006/relationships/image"/>
</Relationships>

</file>

<file path=ppt/slides/_rels/slide3.xml.rels><?xml version="1.0" encoding="UTF-8" standalone="no"?>
<Relationships xmlns="http://schemas.openxmlformats.org/package/2006/relationships">
<Relationship Id="rId1" Target="../slideLayouts/slideLayout14.xml" Type="http://schemas.openxmlformats.org/officeDocument/2006/relationships/slideLayout"/>
<Relationship Id="rId2" Target="../notesSlides/notesSlide3.xml" Type="http://schemas.openxmlformats.org/officeDocument/2006/relationships/notesSlide"/>
<Relationship Id="rId3" Target="../media/image14.png" Type="http://schemas.openxmlformats.org/officeDocument/2006/relationships/image"/>
<Relationship Id="rId4" Target="../media/image15.png" Type="http://schemas.openxmlformats.org/officeDocument/2006/relationships/image"/>
<Relationship Id="rId5" Target="../media/image16.png" Type="http://schemas.openxmlformats.org/officeDocument/2006/relationships/image"/>
<Relationship Id="rId6" Target="../media/image17.png" Type="http://schemas.openxmlformats.org/officeDocument/2006/relationships/image"/>
<Relationship Id="rId7" Target="../media/image18.png" Type="http://schemas.openxmlformats.org/officeDocument/2006/relationships/image"/>
<Relationship Id="rId8" Target="../media/image19.png" Type="http://schemas.openxmlformats.org/officeDocument/2006/relationships/image"/>
</Relationships>

</file>

<file path=ppt/slides/_rels/slide4.xml.rels><?xml version="1.0" encoding="UTF-8" standalone="no"?>
<Relationships xmlns="http://schemas.openxmlformats.org/package/2006/relationships">
<Relationship Id="rId1" Target="../slideLayouts/slideLayout14.xml" Type="http://schemas.openxmlformats.org/officeDocument/2006/relationships/slideLayout"/>
<Relationship Id="rId2" Target="../notesSlides/notesSlide4.xml" Type="http://schemas.openxmlformats.org/officeDocument/2006/relationships/notesSlide"/>
<Relationship Id="rId3" Target="../media/image20.png" Type="http://schemas.openxmlformats.org/officeDocument/2006/relationships/image"/>
<Relationship Id="rId4" Target="../media/image21.png" Type="http://schemas.openxmlformats.org/officeDocument/2006/relationships/image"/>
</Relationships>

</file>

<file path=ppt/slides/_rels/slide5.xml.rels><?xml version="1.0" encoding="UTF-8" standalone="no"?>
<Relationships xmlns="http://schemas.openxmlformats.org/package/2006/relationships">
<Relationship Id="rId1" Target="../slideLayouts/slideLayout14.xml" Type="http://schemas.openxmlformats.org/officeDocument/2006/relationships/slideLayout"/>
<Relationship Id="rId2" Target="../media/image22.png" Type="http://schemas.openxmlformats.org/officeDocument/2006/relationships/image"/>
</Relationships>

</file>

<file path=ppt/slides/_rels/slide6.xml.rels><?xml version="1.0" encoding="UTF-8" standalone="no"?>
<Relationships xmlns="http://schemas.openxmlformats.org/package/2006/relationships">
<Relationship Id="rId1" Target="../slideLayouts/slideLayout14.xml" Type="http://schemas.openxmlformats.org/officeDocument/2006/relationships/slideLayout"/>
<Relationship Id="rId2" Target="../media/image23.png" Type="http://schemas.openxmlformats.org/officeDocument/2006/relationships/image"/>
<Relationship Id="rId3" Target="../media/image24.png" Type="http://schemas.openxmlformats.org/officeDocument/2006/relationships/image"/>
<Relationship Id="rId4" Target="../media/image25.png" Type="http://schemas.openxmlformats.org/officeDocument/2006/relationships/image"/>
</Relationships>

</file>

<file path=ppt/slides/_rels/slide7.xml.rels><?xml version="1.0" encoding="UTF-8" standalone="no"?>
<Relationships xmlns="http://schemas.openxmlformats.org/package/2006/relationships">
<Relationship Id="rId1" Target="../slideLayouts/slideLayout14.xml" Type="http://schemas.openxmlformats.org/officeDocument/2006/relationships/slideLayout"/>
<Relationship Id="rId2" Target="../notesSlides/notesSlide5.xml" Type="http://schemas.openxmlformats.org/officeDocument/2006/relationships/notesSlide"/>
<Relationship Id="rId3" Target="../media/image26.png" Type="http://schemas.openxmlformats.org/officeDocument/2006/relationships/image"/>
<Relationship Id="rId4" Target="../media/image27.png" Type="http://schemas.openxmlformats.org/officeDocument/2006/relationships/image"/>
</Relationships>

</file>

<file path=ppt/slides/_rels/slide8.xml.rels><?xml version="1.0" encoding="UTF-8" standalone="no"?>
<Relationships xmlns="http://schemas.openxmlformats.org/package/2006/relationships">
<Relationship Id="rId1" Target="../slideLayouts/slideLayout14.xml" Type="http://schemas.openxmlformats.org/officeDocument/2006/relationships/slideLayout"/>
<Relationship Id="rId2" Target="../notesSlides/notesSlide6.xml" Type="http://schemas.openxmlformats.org/officeDocument/2006/relationships/notesSlide"/>
<Relationship Id="rId3" Target="../media/image28.png" Type="http://schemas.openxmlformats.org/officeDocument/2006/relationships/image"/>
<Relationship Id="rId4" Target="../media/image15.png" Type="http://schemas.openxmlformats.org/officeDocument/2006/relationships/image"/>
<Relationship Id="rId5" Target="../media/image29.png" Type="http://schemas.openxmlformats.org/officeDocument/2006/relationships/image"/>
<Relationship Id="rId6" Target="../media/image20.png" Type="http://schemas.openxmlformats.org/officeDocument/2006/relationships/image"/>
</Relationships>

</file>

<file path=ppt/slides/_rels/slide9.xml.rels><?xml version="1.0" encoding="UTF-8" standalone="no"?>
<Relationships xmlns="http://schemas.openxmlformats.org/package/2006/relationships">
<Relationship Id="rId1" Target="../slideLayouts/slideLayout14.xml" Type="http://schemas.openxmlformats.org/officeDocument/2006/relationships/slideLayout"/>
<Relationship Id="rId2" Target="../notesSlides/notesSlide7.xml" Type="http://schemas.openxmlformats.org/officeDocument/2006/relationships/notesSlide"/>
</Relationships>
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 altLang="zh-CN" dirty="0" lang="en-US">
                <a:solidFill>
                  <a:srgbClr val="000000"/>
                </a:solidFill>
                <a:effectLst>
                  <a:outerShdw algn="tl" blurRad="38100" dir="2700000" dist="38100">
                    <a:srgbClr val="C0C0C0"/>
                  </a:outerShdw>
                </a:effectLst>
                <a:latin charset="0" typeface="Arial"/>
                <a:ea charset="-122" typeface="宋体"/>
                <a:cs charset="0" typeface="Arial"/>
              </a:rPr>
              <a:t>KQJIT</a:t>
            </a:r>
            <a:r>
              <a:rPr altLang="zh-CN" dirty="0" lang="en-US">
                <a:solidFill>
                  <a:srgbClr val="FF0000"/>
                </a:solidFill>
                <a:effectLst>
                  <a:outerShdw algn="tl" blurRad="38100" dir="2700000" dist="38100">
                    <a:srgbClr val="C0C0C0"/>
                  </a:outerShdw>
                </a:effectLst>
                <a:latin charset="0" typeface="Arial"/>
                <a:ea charset="-122" typeface="宋体"/>
                <a:cs charset="0" typeface="Arial"/>
              </a:rPr>
              <a:t> </a:t>
            </a:r>
            <a:r>
              <a:rPr altLang="zh-CN" dirty="0" lang="en-US">
                <a:solidFill>
                  <a:srgbClr val="000000"/>
                </a:solidFill>
                <a:effectLst>
                  <a:outerShdw algn="tl" blurRad="38100" dir="2700000" dist="38100">
                    <a:srgbClr val="C0C0C0"/>
                  </a:outerShdw>
                </a:effectLst>
                <a:latin charset="0" typeface="Arial"/>
                <a:ea charset="-122" typeface="宋体"/>
                <a:cs charset="0" typeface="Arial"/>
              </a:rPr>
              <a:t> </a:t>
            </a:r>
            <a:r>
              <a:rPr dirty="0" lang="en-US">
                <a:solidFill>
                  <a:srgbClr val="000000"/>
                </a:solidFill>
                <a:effectLst>
                  <a:outerShdw algn="tl" blurRad="38100" dir="2700000" dist="38100">
                    <a:srgbClr val="C0C0C0"/>
                  </a:outerShdw>
                </a:effectLst>
                <a:latin charset="0" typeface="Arial"/>
                <a:ea charset="-122" typeface="宋体"/>
                <a:cs charset="0" typeface="Arial"/>
              </a:rPr>
              <a:t>Kaizen Report</a:t>
            </a:r>
            <a:endParaRPr altLang="en-US" dirty="0" lang="zh-CN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zh-CN" dirty="0" lang="en-US" smtClean="0"/>
              <a:t>${</a:t>
            </a:r>
            <a:r>
              <a:rPr altLang="zh-CN" dirty="0" lang="en-US"/>
              <a:t>title}</a:t>
            </a:r>
            <a:endParaRPr altLang="en-US" dirty="0" lang="zh-CN"/>
          </a:p>
        </p:txBody>
      </p:sp>
      <p:sp>
        <p:nvSpPr>
          <p:cNvPr id="4" name="TextBox 3"/>
          <p:cNvSpPr txBox="1"/>
          <p:nvPr/>
        </p:nvSpPr>
        <p:spPr>
          <a:xfrm>
            <a:off x="231436" y="6309320"/>
            <a:ext cx="2736304" cy="276999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zh-CN" dirty="0" lang="en-US" sz="1200">
                <a:solidFill>
                  <a:schemeClr val="tx1">
                    <a:lumMod val="95000"/>
                  </a:schemeClr>
                </a:solidFill>
              </a:rPr>
              <a:t>YFAS Kaizen Workshop Report</a:t>
            </a:r>
            <a:endParaRPr altLang="en-US" dirty="0" lang="zh-CN" sz="120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7" name="Subtitle 5"/>
          <p:cNvSpPr txBox="1">
            <a:spLocks/>
          </p:cNvSpPr>
          <p:nvPr/>
        </p:nvSpPr>
        <p:spPr>
          <a:xfrm>
            <a:off x="246551" y="4941169"/>
            <a:ext cx="5980678" cy="432048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20" lIns="91440" rIns="91440" rtlCol="0" tIns="45720" vert="horz">
            <a:normAutofit/>
          </a:bodyPr>
          <a:lstStyle>
            <a:lvl1pPr algn="l" defTabSz="914400" eaLnBrk="1" hangingPunct="1" indent="0" latinLnBrk="0" marL="0" rtl="0">
              <a:spcBef>
                <a:spcPct val="20000"/>
              </a:spcBef>
              <a:buFont charset="0" pitchFamily="34" typeface="Arial"/>
              <a:buNone/>
              <a:defRPr kern="1200" sz="1800">
                <a:solidFill>
                  <a:srgbClr val="00465B"/>
                </a:solidFill>
                <a:latin typeface="+mn-lt"/>
                <a:ea charset="-122" panose="020B0503020204020204" pitchFamily="34" typeface="微软雅黑"/>
                <a:cs typeface="+mn-cs"/>
              </a:defRPr>
            </a:lvl1pPr>
            <a:lvl2pPr algn="ctr" defTabSz="914400" eaLnBrk="1" hangingPunct="1" indent="0" latinLnBrk="0" marL="457200" rtl="0">
              <a:spcBef>
                <a:spcPct val="20000"/>
              </a:spcBef>
              <a:buFont charset="0" pitchFamily="34" typeface="Arial"/>
              <a:buNone/>
              <a:defRPr kern="1200"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algn="ctr" defTabSz="914400" eaLnBrk="1" hangingPunct="1" indent="0" latinLnBrk="0" marL="914400" rtl="0">
              <a:spcBef>
                <a:spcPct val="20000"/>
              </a:spcBef>
              <a:buFont charset="0" pitchFamily="34" typeface="Arial"/>
              <a:buNone/>
              <a:defRPr kern="1200" sz="1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 defTabSz="914400" eaLnBrk="1" hangingPunct="1" indent="0" latinLnBrk="0" marL="1371600" rtl="0">
              <a:spcBef>
                <a:spcPct val="20000"/>
              </a:spcBef>
              <a:buFont charset="0" pitchFamily="34" typeface="Arial"/>
              <a:buNone/>
              <a:defRPr kern="120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algn="ctr" defTabSz="914400" eaLnBrk="1" hangingPunct="1" indent="0" latinLnBrk="0" marL="1828800" rtl="0">
              <a:spcBef>
                <a:spcPct val="20000"/>
              </a:spcBef>
              <a:buFont charset="0" pitchFamily="34" typeface="Arial"/>
              <a:buNone/>
              <a:defRPr kern="1200" sz="1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algn="ctr" defTabSz="914400" eaLnBrk="1" hangingPunct="1" indent="0" latinLnBrk="0" marL="2286000" rtl="0">
              <a:spcBef>
                <a:spcPct val="20000"/>
              </a:spcBef>
              <a:buFont charset="0" pitchFamily="34" typeface="Arial"/>
              <a:buNone/>
              <a:defRPr kern="1200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algn="ctr" defTabSz="914400" eaLnBrk="1" hangingPunct="1" indent="0" latinLnBrk="0" marL="2743200" rtl="0">
              <a:spcBef>
                <a:spcPct val="20000"/>
              </a:spcBef>
              <a:buFont charset="0" pitchFamily="34" typeface="Arial"/>
              <a:buNone/>
              <a:defRPr kern="1200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algn="ctr" defTabSz="914400" eaLnBrk="1" hangingPunct="1" indent="0" latinLnBrk="0" marL="3200400" rtl="0">
              <a:spcBef>
                <a:spcPct val="20000"/>
              </a:spcBef>
              <a:buFont charset="0" pitchFamily="34" typeface="Arial"/>
              <a:buNone/>
              <a:defRPr kern="1200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algn="ctr" defTabSz="914400" eaLnBrk="1" hangingPunct="1" indent="0" latinLnBrk="0" marL="3657600" rtl="0">
              <a:spcBef>
                <a:spcPct val="20000"/>
              </a:spcBef>
              <a:buFont charset="0" pitchFamily="34" typeface="Arial"/>
              <a:buNone/>
              <a:defRPr kern="1200"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altLang="en-US" dirty="0" lang="zh-CN">
                <a:solidFill>
                  <a:schemeClr val="tx1"/>
                </a:solidFill>
              </a:rPr>
              <a:t>团队成员：</a:t>
            </a:r>
            <a:endParaRPr altLang="zh-CN" dirty="0" lang="en-US">
              <a:solidFill>
                <a:schemeClr val="tx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B636ABB-3529-3542-9BA0-E0C1E6D9E736}"/>
              </a:ext>
            </a:extLst>
          </p:cNvPr>
          <p:cNvSpPr txBox="1"/>
          <p:nvPr/>
        </p:nvSpPr>
        <p:spPr>
          <a:xfrm>
            <a:off x="2121408" y="5242560"/>
            <a:ext cx="184731" cy="369332"/>
          </a:xfrm>
          <a:prstGeom prst="rect">
            <a:avLst/>
          </a:prstGeom>
          <a:noFill/>
        </p:spPr>
        <p:txBody>
          <a:bodyPr rtlCol="0" wrap="none">
            <a:spAutoFit/>
          </a:bodyPr>
          <a:lstStyle/>
          <a:p>
            <a:endParaRPr altLang="en-US" dirty="0" kumimoji="1" lang="zh-CN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95E14F7-C1AD-A940-8187-FC62ED025476}"/>
              </a:ext>
            </a:extLst>
          </p:cNvPr>
          <p:cNvSpPr txBox="1"/>
          <p:nvPr/>
        </p:nvSpPr>
        <p:spPr>
          <a:xfrm>
            <a:off x="246551" y="5728618"/>
            <a:ext cx="5965563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endParaRPr altLang="en-US" kumimoji="1" lang="zh-CN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C427ECC-F46C-494D-8E5E-F8A9D7751669}"/>
              </a:ext>
            </a:extLst>
          </p:cNvPr>
          <p:cNvSpPr txBox="1"/>
          <p:nvPr/>
        </p:nvSpPr>
        <p:spPr>
          <a:xfrm>
            <a:off x="2670048" y="5632704"/>
            <a:ext cx="184731" cy="369332"/>
          </a:xfrm>
          <a:prstGeom prst="rect">
            <a:avLst/>
          </a:prstGeom>
          <a:noFill/>
        </p:spPr>
        <p:txBody>
          <a:bodyPr rtlCol="0" wrap="none">
            <a:spAutoFit/>
          </a:bodyPr>
          <a:lstStyle/>
          <a:p>
            <a:endParaRPr altLang="en-US" kumimoji="1" lang="zh-CN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E171325-0799-F94F-803F-10E85D17D42F}"/>
              </a:ext>
            </a:extLst>
          </p:cNvPr>
          <p:cNvSpPr txBox="1"/>
          <p:nvPr/>
        </p:nvSpPr>
        <p:spPr>
          <a:xfrm>
            <a:off x="246550" y="5401691"/>
            <a:ext cx="5965563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zh-CN" lang="en-US" smtClean="0"/>
              <a:t>${</a:t>
            </a:r>
            <a:r>
              <a:rPr altLang="zh-CN" dirty="0" err="1" lang="en-US"/>
              <a:t>teammembers</a:t>
            </a:r>
            <a:r>
              <a:rPr altLang="zh-CN" dirty="0" lang="en-US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7216174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ChangeAspect="1" noGrp="1"/>
          </p:cNvPicPr>
          <p:nvPr>
            <p:ph idx="10" sz="quarter" type="pic"/>
          </p:nvPr>
        </p:nvPicPr>
        <p:blipFill>
          <a:blip cstate="email"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" name="任意多边形 11"/>
          <p:cNvSpPr/>
          <p:nvPr/>
        </p:nvSpPr>
        <p:spPr>
          <a:xfrm>
            <a:off x="0" y="5042575"/>
            <a:ext cx="6667499" cy="766052"/>
          </a:xfrm>
          <a:custGeom>
            <a:avLst/>
            <a:gdLst>
              <a:gd fmla="*/ 0 w 5602855" name="connsiteX0"/>
              <a:gd fmla="*/ 0 h 4711702" name="connsiteY0"/>
              <a:gd fmla="*/ 5602855 w 5602855" name="connsiteX1"/>
              <a:gd fmla="*/ 0 h 4711702" name="connsiteY1"/>
              <a:gd fmla="*/ 5602855 w 5602855" name="connsiteX2"/>
              <a:gd fmla="*/ 4711702 h 4711702" name="connsiteY2"/>
              <a:gd fmla="*/ 0 w 5602855" name="connsiteX3"/>
              <a:gd fmla="*/ 4711702 h 4711702" name="connsiteY3"/>
              <a:gd fmla="*/ 0 w 5602855" name="connsiteX4"/>
              <a:gd fmla="*/ 0 h 4711702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4711702" w="5602855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004559">
              <a:alpha val="9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13" name="任意多边形 12"/>
          <p:cNvSpPr/>
          <p:nvPr/>
        </p:nvSpPr>
        <p:spPr>
          <a:xfrm>
            <a:off x="6667500" y="5042575"/>
            <a:ext cx="2476500" cy="766052"/>
          </a:xfrm>
          <a:custGeom>
            <a:avLst/>
            <a:gdLst>
              <a:gd fmla="*/ 0 w 5602855" name="connsiteX0"/>
              <a:gd fmla="*/ 0 h 4711702" name="connsiteY0"/>
              <a:gd fmla="*/ 5602855 w 5602855" name="connsiteX1"/>
              <a:gd fmla="*/ 0 h 4711702" name="connsiteY1"/>
              <a:gd fmla="*/ 5602855 w 5602855" name="connsiteX2"/>
              <a:gd fmla="*/ 4711702 h 4711702" name="connsiteY2"/>
              <a:gd fmla="*/ 0 w 5602855" name="connsiteX3"/>
              <a:gd fmla="*/ 4711702 h 4711702" name="connsiteY3"/>
              <a:gd fmla="*/ 0 w 5602855" name="connsiteX4"/>
              <a:gd fmla="*/ 0 h 4711702" name="connsiteY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b="b" l="l" r="r" t="t"/>
            <a:pathLst>
              <a:path h="4711702" w="5602855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BCD400">
              <a:alpha val="9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pic>
        <p:nvPicPr>
          <p:cNvPr descr="末页-03.png" id="14" name="图片 13"/>
          <p:cNvPicPr>
            <a:picLocks noChangeAspect="1"/>
          </p:cNvPicPr>
          <p:nvPr/>
        </p:nvPicPr>
        <p:blipFill>
          <a:blip cstate="email"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7628" y="5144749"/>
            <a:ext cx="2654837" cy="574978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4474125" y="5289798"/>
            <a:ext cx="193514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altLang="zh-CN" dirty="0" kumimoji="1" lang="en-US" sz="1300">
                <a:latin typeface="Adient Sans"/>
                <a:ea typeface="Heiti SC Light"/>
                <a:cs typeface="Adient Sans"/>
              </a:rPr>
              <a:t>www.yanfengadient.com</a:t>
            </a:r>
            <a:endParaRPr altLang="en-US" dirty="0" kumimoji="1" lang="zh-CN" sz="1300">
              <a:latin typeface="Adient Sans"/>
              <a:ea typeface="Heiti SC Light"/>
              <a:cs typeface="Adient San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825105" y="5167144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altLang="zh-CN" dirty="0" lang="en-US" sz="3000">
                <a:latin typeface="Adient Sans"/>
              </a:rPr>
              <a:t>Thanks</a:t>
            </a:r>
            <a:r>
              <a:rPr altLang="en-US" dirty="0" lang="zh-CN" sz="3000">
                <a:latin typeface="Adient Sans"/>
              </a:rPr>
              <a:t>！</a:t>
            </a:r>
          </a:p>
        </p:txBody>
      </p:sp>
      <p:grpSp>
        <p:nvGrpSpPr>
          <p:cNvPr id="11" name="组合 18"/>
          <p:cNvGrpSpPr/>
          <p:nvPr/>
        </p:nvGrpSpPr>
        <p:grpSpPr>
          <a:xfrm>
            <a:off x="256620" y="5949280"/>
            <a:ext cx="8635860" cy="325001"/>
            <a:chOff x="883287" y="5973580"/>
            <a:chExt cx="8185076" cy="308036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cstate="print"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3287" y="5973580"/>
              <a:ext cx="4074028" cy="308036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cstate="print"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4335" y="5973580"/>
              <a:ext cx="4074028" cy="3080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17202364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2800">
                <a:solidFill>
                  <a:schemeClr val="bg2"/>
                </a:solidFill>
                <a:latin charset="-122" panose="020B0503020204020204" pitchFamily="34" typeface="微软雅黑"/>
                <a:ea charset="-122" panose="020B0503020204020204" pitchFamily="34" typeface="微软雅黑"/>
              </a:rPr>
              <a:t>问题描述：现状及目标</a:t>
            </a:r>
          </a:p>
        </p:txBody>
      </p:sp>
      <p:sp>
        <p:nvSpPr>
          <p:cNvPr id="43" name="灯片编号占位符 4"/>
          <p:cNvSpPr>
            <a:spLocks noGrp="1"/>
          </p:cNvSpPr>
          <p:nvPr>
            <p:ph idx="4294967295" sz="quarter" type="sldNum"/>
          </p:nvPr>
        </p:nvSpPr>
        <p:spPr>
          <a:xfrm>
            <a:off x="468313" y="6416675"/>
            <a:ext cx="215900" cy="130175"/>
          </a:xfrm>
          <a:prstGeom prst="rect">
            <a:avLst/>
          </a:prstGeom>
          <a:noFill/>
        </p:spPr>
        <p:txBody>
          <a:bodyPr/>
          <a:lstStyle/>
          <a:p>
            <a:fld id="{8CC5F395-37BE-43D8-B53F-3A73355B7942}" type="slidenum">
              <a:rPr altLang="de-DE" lang="zh-CN" smtClean="0"/>
              <a:pPr/>
              <a:t>2</a:t>
            </a:fld>
            <a:endParaRPr altLang="zh-CN" lang="de-DE"/>
          </a:p>
        </p:txBody>
      </p:sp>
      <p:graphicFrame>
        <p:nvGraphicFramePr>
          <p:cNvPr id="55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8580325"/>
              </p:ext>
            </p:extLst>
          </p:nvPr>
        </p:nvGraphicFramePr>
        <p:xfrm>
          <a:off x="576263" y="4841941"/>
          <a:ext cx="5579912" cy="609600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18599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80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1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227">
                <a:tc>
                  <a:txBody>
                    <a:bodyPr/>
                    <a:lstStyle/>
                    <a:p>
                      <a:pPr algn="l" defTabSz="914400" eaLnBrk="1" hangingPunct="1" latinLnBrk="0" marL="0" rtl="0">
                        <a:spcBef>
                          <a:spcPct val="20000"/>
                        </a:spcBef>
                      </a:pPr>
                      <a:r>
                        <a:rPr altLang="en-US" b="1" dirty="0" kern="1200" lang="zh-CN" sz="140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指标</a:t>
                      </a:r>
                      <a:endParaRPr b="1" dirty="0" kern="1200" lang="en-US" sz="140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 eaLnBrk="1" fontAlgn="auto" hangingPunct="1" indent="0" latinLnBrk="0" marL="0" marR="0" rtl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zh-CN" b="1" dirty="0" kern="1200" lang="en-US" sz="140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Current </a:t>
                      </a:r>
                      <a:r>
                        <a:rPr altLang="en-US" b="1" dirty="0" kern="1200" lang="zh-CN" sz="140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现状</a:t>
                      </a:r>
                      <a:endParaRPr b="1" dirty="0" kern="1200" lang="en-US" sz="140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 eaLnBrk="1" hangingPunct="1" latinLnBrk="0" marL="0" rtl="0">
                        <a:spcBef>
                          <a:spcPct val="20000"/>
                        </a:spcBef>
                      </a:pPr>
                      <a:r>
                        <a:rPr altLang="zh-CN" b="1" dirty="0" kern="1200" lang="en-US" sz="140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Target </a:t>
                      </a:r>
                      <a:r>
                        <a:rPr altLang="en-US" b="1" dirty="0" kern="1200" lang="zh-CN" sz="140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目标</a:t>
                      </a:r>
                      <a:endParaRPr b="1" dirty="0" kern="1200" lang="en-US" sz="140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450">
                <a:tc>
                  <a:txBody>
                    <a:bodyPr/>
                    <a:lstStyle/>
                    <a:p>
                      <a:pPr algn="l" defTabSz="914400" eaLnBrk="1" fontAlgn="auto" hangingPunct="1" indent="0" latinLnBrk="0" marL="0" marR="0" rtl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en-US" b="1" dirty="0" kern="1200" lang="zh-CN" sz="140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生产线节拍</a:t>
                      </a:r>
                      <a:endParaRPr b="1" dirty="0" kern="1200" lang="en-US" sz="140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 eaLnBrk="1" hangingPunct="1" latinLnBrk="0" marL="0" rtl="0">
                        <a:spcBef>
                          <a:spcPct val="20000"/>
                        </a:spcBef>
                      </a:pPr>
                      <a:r>
                        <a:rPr altLang="zh-CN" dirty="0" kern="1200" lang="en-US" sz="14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28JPH</a:t>
                      </a:r>
                      <a:endParaRPr dirty="0" kern="1200" lang="en-US" sz="140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 eaLnBrk="1" hangingPunct="1" latinLnBrk="0" marL="0" rtl="0">
                        <a:spcBef>
                          <a:spcPct val="20000"/>
                        </a:spcBef>
                      </a:pPr>
                      <a:r>
                        <a:rPr altLang="zh-CN" dirty="0" kern="1200" lang="en-US" sz="14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30JPH</a:t>
                      </a:r>
                      <a:endParaRPr dirty="0" kern="1200" lang="en-US" sz="140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len="med" type="none" w="med"/>
            <a:tailEnd len="med" type="none" w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t" anchorCtr="0" bIns="0" compatLnSpc="1" lIns="0" numCol="1" rIns="0" rtlCol="0" tIns="0" vert="horz" wrap="square">
            <a:prstTxWarp prst="textNoShape">
              <a:avLst/>
            </a:prstTxWarp>
          </a:bodyPr>
          <a:lstStyle/>
          <a:p>
            <a:pPr algn="ctr" defTabSz="966788" eaLnBrk="1" fontAlgn="base" hangingPunct="1" indent="-971550" latinLnBrk="0" marL="97155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algn="l" pos="971550"/>
              </a:tabLst>
            </a:pPr>
            <a:r>
              <a:rPr altLang="zh-CN" b="1" dirty="0" lang="en-US" sz="3600">
                <a:solidFill>
                  <a:schemeClr val="bg2"/>
                </a:solidFill>
                <a:latin typeface="+mj-lt"/>
                <a:ea charset="-122" panose="020B0503020204020204" pitchFamily="34" typeface="微软雅黑"/>
                <a:cs typeface="+mj-cs"/>
              </a:rPr>
              <a:t>D</a:t>
            </a:r>
            <a:endParaRPr b="1" dirty="0" lang="en-US" sz="2400">
              <a:solidFill>
                <a:schemeClr val="bg2"/>
              </a:solidFill>
              <a:latin typeface="+mj-lt"/>
              <a:ea charset="-122" panose="020B0503020204020204" pitchFamily="34" typeface="微软雅黑"/>
              <a:cs typeface="+mj-c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468312" y="836712"/>
            <a:ext cx="8208143" cy="369332"/>
          </a:xfrm>
          <a:prstGeom prst="rect">
            <a:avLst/>
          </a:prstGeom>
          <a:noFill/>
          <a:ln w="28575">
            <a:noFill/>
          </a:ln>
        </p:spPr>
        <p:txBody>
          <a:bodyPr rtlCol="0" wrap="square">
            <a:spAutoFit/>
          </a:bodyPr>
          <a:lstStyle/>
          <a:p>
            <a:pPr>
              <a:spcBef>
                <a:spcPct val="20000"/>
              </a:spcBef>
            </a:pPr>
            <a:r>
              <a:rPr altLang="en-US" b="1" dirty="0" lang="zh-CN">
                <a:solidFill>
                  <a:schemeClr val="bg2"/>
                </a:solidFill>
                <a:latin typeface="+mn-ea"/>
              </a:rPr>
              <a:t>项目背景：</a:t>
            </a:r>
            <a:endParaRPr altLang="zh-CN" b="1" dirty="0" lang="en-US">
              <a:solidFill>
                <a:schemeClr val="bg2"/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2208" y="5470698"/>
            <a:ext cx="5579911" cy="7017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wrap="square">
            <a:spAutoFit/>
          </a:bodyPr>
          <a:lstStyle/>
          <a:p>
            <a:pPr>
              <a:spcBef>
                <a:spcPct val="20000"/>
              </a:spcBef>
            </a:pPr>
            <a:r>
              <a:rPr altLang="en-US" b="1" dirty="0" lang="zh-CN">
                <a:solidFill>
                  <a:schemeClr val="bg2"/>
                </a:solidFill>
                <a:latin typeface="+mj-ea"/>
                <a:ea typeface="+mj-ea"/>
              </a:rPr>
              <a:t>项目范围：</a:t>
            </a:r>
            <a:endParaRPr altLang="zh-CN" b="1" dirty="0" lang="en-US">
              <a:solidFill>
                <a:schemeClr val="bg2"/>
              </a:solidFill>
              <a:latin typeface="+mj-ea"/>
              <a:ea typeface="+mj-ea"/>
            </a:endParaRPr>
          </a:p>
          <a:p>
            <a:pPr>
              <a:spcBef>
                <a:spcPct val="20000"/>
              </a:spcBef>
            </a:pPr>
            <a:r>
              <a:rPr altLang="zh-CN" b="1" dirty="0" lang="en-US" smtClean="0">
                <a:solidFill>
                  <a:schemeClr val="bg2"/>
                </a:solidFill>
                <a:latin typeface="+mj-ea"/>
                <a:ea typeface="+mj-ea"/>
              </a:rPr>
              <a:t>${</a:t>
            </a:r>
            <a:r>
              <a:rPr altLang="zh-CN" b="1" dirty="0" err="1" lang="en-US">
                <a:solidFill>
                  <a:schemeClr val="bg2"/>
                </a:solidFill>
                <a:latin typeface="+mj-ea"/>
                <a:ea typeface="+mj-ea"/>
              </a:rPr>
              <a:t>xmfw</a:t>
            </a:r>
            <a:r>
              <a:rPr altLang="zh-CN" b="1" dirty="0" lang="en-US">
                <a:solidFill>
                  <a:schemeClr val="bg2"/>
                </a:solidFill>
                <a:latin typeface="+mj-ea"/>
                <a:ea typeface="+mj-ea"/>
              </a:rPr>
              <a:t>}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3" y="2270626"/>
            <a:ext cx="2404947" cy="2312745"/>
          </a:xfrm>
          <a:prstGeom prst="rect">
            <a:avLst/>
          </a:prstGeom>
          <a:effectLst>
            <a:outerShdw algn="tl" blurRad="50800" dir="2700000" dist="38100" rotWithShape="0">
              <a:prstClr val="black">
                <a:alpha val="40000"/>
              </a:prst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6219" y="2308996"/>
            <a:ext cx="4407485" cy="2312745"/>
          </a:xfrm>
          <a:prstGeom prst="rect">
            <a:avLst/>
          </a:prstGeom>
          <a:effectLst>
            <a:outerShdw algn="tl" blurRad="50800" dir="2700000" dist="38100" rotWithShape="0">
              <a:prstClr val="black">
                <a:alpha val="40000"/>
              </a:prstClr>
            </a:outerShdw>
          </a:effectLst>
        </p:spPr>
      </p:pic>
      <p:sp>
        <p:nvSpPr>
          <p:cNvPr id="13" name="圆角矩形 12"/>
          <p:cNvSpPr/>
          <p:nvPr/>
        </p:nvSpPr>
        <p:spPr>
          <a:xfrm>
            <a:off x="3779912" y="2591983"/>
            <a:ext cx="557709" cy="1809558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7FC59A4-35C0-9B4C-89EE-11EF5C0A98A1}"/>
              </a:ext>
            </a:extLst>
          </p:cNvPr>
          <p:cNvSpPr txBox="1"/>
          <p:nvPr/>
        </p:nvSpPr>
        <p:spPr>
          <a:xfrm>
            <a:off x="694041" y="1184337"/>
            <a:ext cx="7287159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dk1"/>
          </a:fontRef>
        </p:style>
        <p:txBody>
          <a:bodyPr rtlCol="0" wrap="square">
            <a:spAutoFit/>
          </a:bodyPr>
          <a:lstStyle/>
          <a:p>
            <a:r>
              <a:rPr altLang="zh-CN" dirty="0" kumimoji="1" lang="en-US" smtClean="0">
                <a:solidFill>
                  <a:schemeClr val="bg2"/>
                </a:solidFill>
              </a:rPr>
              <a:t>${</a:t>
            </a:r>
            <a:r>
              <a:rPr altLang="zh-CN" dirty="0" err="1" kumimoji="1" lang="en-US">
                <a:solidFill>
                  <a:schemeClr val="bg2"/>
                </a:solidFill>
              </a:rPr>
              <a:t>xmbj</a:t>
            </a:r>
            <a:r>
              <a:rPr altLang="zh-CN" dirty="0" kumimoji="1" lang="en-US">
                <a:solidFill>
                  <a:schemeClr val="bg2"/>
                </a:solidFill>
              </a:rPr>
              <a:t>}</a:t>
            </a:r>
            <a:endParaRPr altLang="en-US" dirty="0" kumimoji="1" lang="zh-CN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916185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2800">
                <a:solidFill>
                  <a:schemeClr val="bg2"/>
                </a:solidFill>
                <a:latin charset="-122" panose="020B0503020204020204" pitchFamily="34" typeface="微软雅黑"/>
                <a:ea charset="-122" panose="020B0503020204020204" pitchFamily="34" typeface="微软雅黑"/>
              </a:rPr>
              <a:t>问题描述：现状及目标</a:t>
            </a:r>
          </a:p>
        </p:txBody>
      </p:sp>
      <p:sp>
        <p:nvSpPr>
          <p:cNvPr id="43" name="灯片编号占位符 4"/>
          <p:cNvSpPr>
            <a:spLocks noGrp="1"/>
          </p:cNvSpPr>
          <p:nvPr>
            <p:ph idx="4294967295" sz="quarter" type="sldNum"/>
          </p:nvPr>
        </p:nvSpPr>
        <p:spPr>
          <a:xfrm>
            <a:off x="468313" y="6416675"/>
            <a:ext cx="215900" cy="130175"/>
          </a:xfrm>
          <a:prstGeom prst="rect">
            <a:avLst/>
          </a:prstGeom>
          <a:noFill/>
        </p:spPr>
        <p:txBody>
          <a:bodyPr/>
          <a:lstStyle/>
          <a:p>
            <a:fld id="{8CC5F395-37BE-43D8-B53F-3A73355B7942}" type="slidenum">
              <a:rPr altLang="de-DE" lang="zh-CN" smtClean="0"/>
              <a:pPr/>
              <a:t>3</a:t>
            </a:fld>
            <a:endParaRPr altLang="zh-CN" lang="de-DE"/>
          </a:p>
        </p:txBody>
      </p:sp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len="med" type="none" w="med"/>
            <a:tailEnd len="med" type="none" w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t" anchorCtr="0" bIns="0" compatLnSpc="1" lIns="0" numCol="1" rIns="0" rtlCol="0" tIns="0" vert="horz" wrap="square">
            <a:prstTxWarp prst="textNoShape">
              <a:avLst/>
            </a:prstTxWarp>
          </a:bodyPr>
          <a:lstStyle/>
          <a:p>
            <a:pPr algn="ctr" defTabSz="966788" eaLnBrk="1" fontAlgn="base" hangingPunct="1" indent="-971550" latinLnBrk="0" marL="97155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algn="l" pos="971550"/>
              </a:tabLst>
            </a:pPr>
            <a:r>
              <a:rPr altLang="zh-CN" b="1" dirty="0" lang="en-US" sz="3600">
                <a:solidFill>
                  <a:schemeClr val="bg2"/>
                </a:solidFill>
                <a:latin typeface="+mj-lt"/>
                <a:ea charset="-122" panose="020B0503020204020204" pitchFamily="34" typeface="微软雅黑"/>
                <a:cs typeface="+mj-cs"/>
              </a:rPr>
              <a:t>D</a:t>
            </a:r>
            <a:endParaRPr b="1" dirty="0" lang="en-US" sz="2400">
              <a:solidFill>
                <a:schemeClr val="bg2"/>
              </a:solidFill>
              <a:latin typeface="+mj-lt"/>
              <a:ea charset="-122" panose="020B0503020204020204" pitchFamily="34" typeface="微软雅黑"/>
              <a:cs typeface="+mj-c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468312" y="836712"/>
            <a:ext cx="8640191" cy="369332"/>
          </a:xfrm>
          <a:prstGeom prst="rect">
            <a:avLst/>
          </a:prstGeom>
          <a:noFill/>
          <a:ln w="28575">
            <a:noFill/>
          </a:ln>
        </p:spPr>
        <p:txBody>
          <a:bodyPr rtlCol="0" wrap="square">
            <a:spAutoFit/>
          </a:bodyPr>
          <a:lstStyle/>
          <a:p>
            <a:pPr>
              <a:spcBef>
                <a:spcPct val="20000"/>
              </a:spcBef>
            </a:pPr>
            <a:r>
              <a:rPr altLang="en-US" b="1" dirty="0" lang="zh-CN">
                <a:solidFill>
                  <a:schemeClr val="bg2"/>
                </a:solidFill>
                <a:latin typeface="+mn-ea"/>
              </a:rPr>
              <a:t>详细现状：</a:t>
            </a:r>
            <a:r>
              <a:rPr altLang="zh-CN" dirty="0" lang="en-US" sz="1400">
                <a:solidFill>
                  <a:srgbClr val="00465B"/>
                </a:solidFill>
              </a:rPr>
              <a:t>    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3345649" y="4408025"/>
            <a:ext cx="2190546" cy="1497270"/>
            <a:chOff x="3605590" y="2897832"/>
            <a:chExt cx="2190546" cy="149727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05590" y="2897832"/>
              <a:ext cx="1349050" cy="1497270"/>
            </a:xfrm>
            <a:prstGeom prst="rect">
              <a:avLst/>
            </a:prstGeom>
          </p:spPr>
        </p:pic>
        <p:cxnSp>
          <p:nvCxnSpPr>
            <p:cNvPr id="20" name="直接连接符 19"/>
            <p:cNvCxnSpPr/>
            <p:nvPr/>
          </p:nvCxnSpPr>
          <p:spPr>
            <a:xfrm flipV="1">
              <a:off x="4064641" y="3636481"/>
              <a:ext cx="189020" cy="199485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/>
            <p:cNvSpPr/>
            <p:nvPr/>
          </p:nvSpPr>
          <p:spPr>
            <a:xfrm>
              <a:off x="3893217" y="3375879"/>
              <a:ext cx="793092" cy="758621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877283" y="3793685"/>
              <a:ext cx="918853" cy="415498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lang="zh-CN" sz="1050">
                  <a:solidFill>
                    <a:srgbClr val="FFC000"/>
                  </a:solidFill>
                </a:rPr>
                <a:t>客户端打枪不顺手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212303" y="2669999"/>
            <a:ext cx="1563875" cy="966319"/>
            <a:chOff x="1081057" y="4831104"/>
            <a:chExt cx="1563875" cy="966319"/>
          </a:xfrm>
        </p:grpSpPr>
        <p:pic>
          <p:nvPicPr>
            <p:cNvPr id="16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1379835" y="4532326"/>
              <a:ext cx="966319" cy="1563875"/>
            </a:xfrm>
            <a:prstGeom prst="rect">
              <a:avLst/>
            </a:prstGeom>
          </p:spPr>
        </p:pic>
        <p:sp>
          <p:nvSpPr>
            <p:cNvPr id="35" name="文本框 34"/>
            <p:cNvSpPr txBox="1"/>
            <p:nvPr/>
          </p:nvSpPr>
          <p:spPr>
            <a:xfrm>
              <a:off x="1185833" y="5543507"/>
              <a:ext cx="918853" cy="253916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lang="zh-CN" sz="1050">
                  <a:solidFill>
                    <a:schemeClr val="bg1">
                      <a:lumMod val="50000"/>
                    </a:schemeClr>
                  </a:solidFill>
                </a:rPr>
                <a:t>图</a:t>
              </a:r>
              <a:r>
                <a:rPr altLang="zh-CN" b="1" dirty="0" lang="en-US" sz="105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altLang="en-US" b="1" dirty="0" lang="zh-CN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123677" y="2156649"/>
            <a:ext cx="1720132" cy="1931789"/>
            <a:chOff x="6372200" y="1183885"/>
            <a:chExt cx="1940822" cy="1997546"/>
          </a:xfrm>
        </p:grpSpPr>
        <p:sp>
          <p:nvSpPr>
            <p:cNvPr id="64" name="Rectangle 63"/>
            <p:cNvSpPr/>
            <p:nvPr/>
          </p:nvSpPr>
          <p:spPr bwMode="auto">
            <a:xfrm>
              <a:off x="6372200" y="1184777"/>
              <a:ext cx="1856563" cy="1957930"/>
            </a:xfrm>
            <a:prstGeom prst="rect">
              <a:avLst/>
            </a:prstGeom>
            <a:noFill/>
            <a:ln algn="ctr" cap="flat" cmpd="sng" w="28575">
              <a:solidFill>
                <a:schemeClr val="accent1"/>
              </a:solidFill>
              <a:prstDash val="solid"/>
              <a:round/>
              <a:headEnd len="med" type="none" w="med"/>
              <a:tailEnd len="med" type="none" w="med"/>
            </a:ln>
            <a:effectLst/>
          </p:spPr>
          <p:txBody>
            <a:bodyPr anchor="ctr" anchorCtr="0" bIns="0" compatLnSpc="1" lIns="0" numCol="1" rIns="0" rtlCol="0" tIns="0" vert="horz" wrap="square">
              <a:prstTxWarp prst="textNoShape">
                <a:avLst/>
              </a:prstTxWarp>
            </a:bodyPr>
            <a:lstStyle/>
            <a:p>
              <a:pPr algn="ctr" defTabSz="966788" eaLnBrk="1" fontAlgn="base" hangingPunct="1" indent="-971550" latinLnBrk="0" marL="971550" marR="0" rtl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algn="l" pos="971550"/>
                </a:tabLst>
              </a:pPr>
              <a:r>
                <a:rPr b="1" dirty="0" lang="en-US">
                  <a:solidFill>
                    <a:schemeClr val="tx2"/>
                  </a:solidFill>
                </a:rPr>
                <a:t>Photos here</a:t>
              </a:r>
            </a:p>
            <a:p>
              <a:pPr algn="ctr" defTabSz="966788" eaLnBrk="1" fontAlgn="base" hangingPunct="1" indent="-971550" latinLnBrk="0" marL="971550" marR="0" rtl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algn="l" pos="971550"/>
                </a:tabLst>
              </a:pPr>
              <a:r>
                <a:rPr altLang="en-US" b="1" dirty="0" lang="zh-CN">
                  <a:solidFill>
                    <a:schemeClr val="tx2"/>
                  </a:solidFill>
                </a:rPr>
                <a:t>现状照片</a:t>
              </a:r>
              <a:endParaRPr b="1" baseline="0" cap="none" dirty="0" i="0" kumimoji="0" lang="en-US" normalizeH="0" strike="noStrike" sz="1400" u="none">
                <a:ln>
                  <a:noFill/>
                </a:ln>
                <a:solidFill>
                  <a:schemeClr val="tx2"/>
                </a:solidFill>
                <a:effectLst/>
                <a:latin charset="0" typeface="Arial"/>
              </a:endParaRPr>
            </a:p>
          </p:txBody>
        </p:sp>
        <p:pic>
          <p:nvPicPr>
            <p:cNvPr id="15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82929" y="1183885"/>
              <a:ext cx="1845833" cy="1997546"/>
            </a:xfrm>
            <a:prstGeom prst="rect">
              <a:avLst/>
            </a:prstGeom>
          </p:spPr>
        </p:pic>
        <p:sp>
          <p:nvSpPr>
            <p:cNvPr id="2" name="圆角矩形 1"/>
            <p:cNvSpPr/>
            <p:nvPr/>
          </p:nvSpPr>
          <p:spPr>
            <a:xfrm>
              <a:off x="6557452" y="2558576"/>
              <a:ext cx="1296144" cy="614351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394169" y="2865751"/>
              <a:ext cx="918853" cy="253916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lang="zh-CN" sz="1050">
                  <a:solidFill>
                    <a:schemeClr val="bg1">
                      <a:lumMod val="50000"/>
                    </a:schemeClr>
                  </a:solidFill>
                </a:rPr>
                <a:t>图</a:t>
              </a:r>
              <a:r>
                <a:rPr altLang="zh-CN" b="1" dirty="0" lang="en-US" sz="105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altLang="en-US" b="1" dirty="0" lang="zh-CN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115801" y="4350709"/>
            <a:ext cx="1867499" cy="1678585"/>
            <a:chOff x="3563888" y="4586177"/>
            <a:chExt cx="1732321" cy="1523256"/>
          </a:xfrm>
        </p:grpSpPr>
        <p:sp>
          <p:nvSpPr>
            <p:cNvPr id="26" name="文本框 25"/>
            <p:cNvSpPr txBox="1"/>
            <p:nvPr/>
          </p:nvSpPr>
          <p:spPr>
            <a:xfrm>
              <a:off x="3909934" y="4692132"/>
              <a:ext cx="918853" cy="253916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lang="zh-CN" sz="1050">
                  <a:solidFill>
                    <a:schemeClr val="bg1">
                      <a:lumMod val="50000"/>
                    </a:schemeClr>
                  </a:solidFill>
                </a:rPr>
                <a:t>图</a:t>
              </a:r>
              <a:r>
                <a:rPr altLang="zh-CN" b="1" dirty="0" lang="en-US" sz="105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altLang="en-US" b="1" dirty="0" lang="zh-CN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563888" y="4617788"/>
              <a:ext cx="1584176" cy="792088"/>
            </a:xfrm>
            <a:prstGeom prst="rect">
              <a:avLst/>
            </a:prstGeom>
          </p:spPr>
        </p:pic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63888" y="5410767"/>
              <a:ext cx="1584175" cy="682529"/>
            </a:xfrm>
            <a:prstGeom prst="rect">
              <a:avLst/>
            </a:prstGeom>
          </p:spPr>
        </p:pic>
        <p:sp>
          <p:nvSpPr>
            <p:cNvPr id="31" name="文本框 30"/>
            <p:cNvSpPr txBox="1"/>
            <p:nvPr/>
          </p:nvSpPr>
          <p:spPr>
            <a:xfrm>
              <a:off x="3635896" y="5382699"/>
              <a:ext cx="466794" cy="369332"/>
            </a:xfrm>
            <a:prstGeom prst="rect">
              <a:avLst/>
            </a:prstGeom>
            <a:noFill/>
          </p:spPr>
          <p:txBody>
            <a:bodyPr rtlCol="0" wrap="none">
              <a:spAutoFit/>
            </a:bodyPr>
            <a:lstStyle/>
            <a:p>
              <a:r>
                <a:rPr altLang="zh-CN" dirty="0" lang="en-US">
                  <a:solidFill>
                    <a:srgbClr val="00B050"/>
                  </a:solidFill>
                </a:rPr>
                <a:t>OK</a:t>
              </a:r>
              <a:endParaRPr altLang="en-US" dirty="0" lang="zh-CN">
                <a:solidFill>
                  <a:srgbClr val="00B050"/>
                </a:solidFill>
              </a:endParaRPr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4572000" y="5337868"/>
              <a:ext cx="360040" cy="504056"/>
            </a:xfrm>
            <a:prstGeom prst="round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635896" y="4586177"/>
              <a:ext cx="627095" cy="369332"/>
            </a:xfrm>
            <a:prstGeom prst="rect">
              <a:avLst/>
            </a:prstGeom>
            <a:noFill/>
          </p:spPr>
          <p:txBody>
            <a:bodyPr rtlCol="0" wrap="none">
              <a:spAutoFit/>
            </a:bodyPr>
            <a:lstStyle/>
            <a:p>
              <a:r>
                <a:rPr altLang="zh-CN" dirty="0" lang="en-US">
                  <a:solidFill>
                    <a:srgbClr val="FF0000"/>
                  </a:solidFill>
                </a:rPr>
                <a:t>NOK</a:t>
              </a:r>
              <a:endParaRPr altLang="en-US" dirty="0" lang="zh-CN">
                <a:solidFill>
                  <a:srgbClr val="FF0000"/>
                </a:solidFill>
              </a:endParaRP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4468747" y="4649184"/>
              <a:ext cx="360040" cy="504056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377356" y="5855517"/>
              <a:ext cx="918853" cy="253916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lang="zh-CN" sz="1050">
                  <a:solidFill>
                    <a:schemeClr val="bg1">
                      <a:lumMod val="50000"/>
                    </a:schemeClr>
                  </a:solidFill>
                </a:rPr>
                <a:t>图</a:t>
              </a:r>
              <a:r>
                <a:rPr altLang="zh-CN" b="1" dirty="0" lang="en-US" sz="105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  <a:endParaRPr altLang="en-US" b="1" dirty="0" lang="zh-CN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338260" y="4385543"/>
            <a:ext cx="1942393" cy="1497270"/>
            <a:chOff x="1179917" y="2897832"/>
            <a:chExt cx="1942393" cy="149727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79917" y="2897832"/>
              <a:ext cx="1296144" cy="1497270"/>
            </a:xfrm>
            <a:prstGeom prst="rect">
              <a:avLst/>
            </a:prstGeom>
          </p:spPr>
        </p:pic>
        <p:cxnSp>
          <p:nvCxnSpPr>
            <p:cNvPr id="9" name="直接连接符 8"/>
            <p:cNvCxnSpPr/>
            <p:nvPr/>
          </p:nvCxnSpPr>
          <p:spPr>
            <a:xfrm flipV="1">
              <a:off x="1474652" y="3646467"/>
              <a:ext cx="353337" cy="39897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1315925" y="3488665"/>
              <a:ext cx="793092" cy="758621"/>
            </a:xfrm>
            <a:prstGeom prst="ellipse">
              <a:avLst/>
            </a:prstGeom>
            <a:noFill/>
            <a:ln>
              <a:solidFill>
                <a:srgbClr val="BFD7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lstStyle/>
            <a:p>
              <a:pPr algn="ctr"/>
              <a:endParaRPr altLang="en-US" lang="zh-CN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392343" y="3803215"/>
              <a:ext cx="729967" cy="43088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lang="zh-CN" sz="1050">
                  <a:solidFill>
                    <a:srgbClr val="00B050"/>
                  </a:solidFill>
                </a:rPr>
                <a:t>客户端能正常打枪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177301" y="4134500"/>
              <a:ext cx="918853" cy="253916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lang="zh-CN" sz="1050">
                  <a:solidFill>
                    <a:schemeClr val="bg1">
                      <a:lumMod val="50000"/>
                    </a:schemeClr>
                  </a:solidFill>
                </a:rPr>
                <a:t>图</a:t>
              </a:r>
              <a:r>
                <a:rPr altLang="zh-CN" b="1" dirty="0" lang="en-US" sz="105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  <a:endParaRPr altLang="en-US" b="1" dirty="0" lang="zh-CN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4118911" y="5667914"/>
            <a:ext cx="918853" cy="253916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b="1" dirty="0" lang="zh-CN" sz="1050">
                <a:solidFill>
                  <a:schemeClr val="bg1">
                    <a:lumMod val="50000"/>
                  </a:schemeClr>
                </a:solidFill>
              </a:rPr>
              <a:t>图</a:t>
            </a:r>
            <a:r>
              <a:rPr altLang="zh-CN" b="1" dirty="0" lang="en-US" sz="1050">
                <a:solidFill>
                  <a:schemeClr val="bg1">
                    <a:lumMod val="50000"/>
                  </a:schemeClr>
                </a:solidFill>
              </a:rPr>
              <a:t>5</a:t>
            </a:r>
            <a:endParaRPr altLang="en-US" b="1" dirty="0" lang="zh-CN" sz="105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32F9CBB-5B8B-F446-8064-0E485B47977A}"/>
              </a:ext>
            </a:extLst>
          </p:cNvPr>
          <p:cNvSpPr txBox="1"/>
          <p:nvPr/>
        </p:nvSpPr>
        <p:spPr>
          <a:xfrm>
            <a:off x="576263" y="1211435"/>
            <a:ext cx="8100193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dk1"/>
          </a:fontRef>
        </p:style>
        <p:txBody>
          <a:bodyPr rtlCol="0" wrap="square">
            <a:spAutoFit/>
          </a:bodyPr>
          <a:lstStyle/>
          <a:p>
            <a:r>
              <a:rPr altLang="zh-CN" dirty="0" kumimoji="1" lang="en-US">
                <a:solidFill>
                  <a:schemeClr val="bg2"/>
                </a:solidFill>
              </a:rPr>
              <a:t>{</a:t>
            </a:r>
            <a:r>
              <a:rPr altLang="zh-CN" dirty="0" err="1" kumimoji="1" lang="en-US">
                <a:solidFill>
                  <a:schemeClr val="bg2"/>
                </a:solidFill>
              </a:rPr>
              <a:t>xxxz</a:t>
            </a:r>
            <a:r>
              <a:rPr altLang="zh-CN" dirty="0" kumimoji="1" lang="en-US">
                <a:solidFill>
                  <a:schemeClr val="bg2"/>
                </a:solidFill>
              </a:rPr>
              <a:t>}</a:t>
            </a:r>
            <a:endParaRPr altLang="en-US" dirty="0" kumimoji="1" lang="zh-CN"/>
          </a:p>
        </p:txBody>
      </p:sp>
    </p:spTree>
    <p:extLst>
      <p:ext uri="{BB962C8B-B14F-4D97-AF65-F5344CB8AC3E}">
        <p14:creationId xmlns:p14="http://schemas.microsoft.com/office/powerpoint/2010/main" val="2735908158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62" y="819340"/>
            <a:ext cx="6567818" cy="3091798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2800">
                <a:solidFill>
                  <a:schemeClr val="bg2"/>
                </a:solidFill>
                <a:latin charset="-122" panose="020B0503020204020204" pitchFamily="34" typeface="微软雅黑"/>
                <a:ea charset="-122" panose="020B0503020204020204" pitchFamily="34" typeface="微软雅黑"/>
              </a:rPr>
              <a:t>数据收集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len="med" type="none" w="med"/>
            <a:tailEnd len="med" type="none" w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t" anchorCtr="0" bIns="0" compatLnSpc="1" lIns="0" numCol="1" rIns="0" rtlCol="0" tIns="0" vert="horz" wrap="square">
            <a:prstTxWarp prst="textNoShape">
              <a:avLst/>
            </a:prstTxWarp>
          </a:bodyPr>
          <a:lstStyle/>
          <a:p>
            <a:pPr algn="ctr" defTabSz="966788" fontAlgn="base" indent="-971550" marL="971550">
              <a:spcBef>
                <a:spcPct val="0"/>
              </a:spcBef>
              <a:spcAft>
                <a:spcPct val="0"/>
              </a:spcAft>
              <a:tabLst>
                <a:tab algn="l" pos="971550"/>
              </a:tabLst>
            </a:pPr>
            <a:r>
              <a:rPr altLang="zh-CN" b="1" dirty="0" lang="en-US" sz="3600">
                <a:solidFill>
                  <a:schemeClr val="bg2"/>
                </a:solidFill>
                <a:latin typeface="+mj-lt"/>
                <a:ea charset="-122" panose="020B0503020204020204" pitchFamily="34" typeface="微软雅黑"/>
                <a:cs typeface="+mj-cs"/>
              </a:rPr>
              <a:t>M</a:t>
            </a:r>
            <a:endParaRPr b="1" dirty="0" lang="en-US" sz="3600">
              <a:solidFill>
                <a:schemeClr val="bg2"/>
              </a:solidFill>
              <a:latin typeface="+mj-lt"/>
              <a:ea charset="-122" panose="020B0503020204020204" pitchFamily="34" typeface="微软雅黑"/>
              <a:cs typeface="+mj-cs"/>
            </a:endParaRPr>
          </a:p>
        </p:txBody>
      </p:sp>
      <p:sp>
        <p:nvSpPr>
          <p:cNvPr id="15" name="TextBox 10"/>
          <p:cNvSpPr txBox="1"/>
          <p:nvPr/>
        </p:nvSpPr>
        <p:spPr>
          <a:xfrm>
            <a:off x="323528" y="5517232"/>
            <a:ext cx="8273158" cy="701731"/>
          </a:xfrm>
          <a:prstGeom prst="rect">
            <a:avLst/>
          </a:prstGeom>
          <a:noFill/>
          <a:ln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dk1"/>
          </a:fontRef>
        </p:style>
        <p:txBody>
          <a:bodyPr>
            <a:spAutoFit/>
          </a:bodyPr>
          <a:lstStyle>
            <a:defPPr>
              <a:defRPr lang="zh-CN"/>
            </a:defPPr>
            <a:lvl1pPr>
              <a:spcBef>
                <a:spcPct val="20000"/>
              </a:spcBef>
              <a:defRPr>
                <a:solidFill>
                  <a:schemeClr val="bg2"/>
                </a:solidFill>
                <a:latin typeface="+mn-ea"/>
              </a:defRPr>
            </a:lvl1pPr>
          </a:lstStyle>
          <a:p>
            <a:r>
              <a:rPr altLang="en-US" dirty="0" lang="zh-CN"/>
              <a:t>结论：</a:t>
            </a:r>
            <a:endParaRPr altLang="zh-CN" dirty="0" lang="en-US">
              <a:solidFill>
                <a:srgbClr val="FF0000"/>
              </a:solidFill>
            </a:endParaRPr>
          </a:p>
          <a:p>
            <a:r>
              <a:rPr altLang="zh-CN" dirty="0" lang="en-US">
                <a:solidFill>
                  <a:srgbClr val="00465B"/>
                </a:solidFill>
              </a:rPr>
              <a:t>{</a:t>
            </a:r>
            <a:r>
              <a:rPr altLang="zh-CN" dirty="0" err="1" lang="en-US">
                <a:solidFill>
                  <a:srgbClr val="00465B"/>
                </a:solidFill>
              </a:rPr>
              <a:t>jr</a:t>
            </a:r>
            <a:r>
              <a:rPr altLang="zh-CN" dirty="0" lang="en-US">
                <a:solidFill>
                  <a:srgbClr val="00465B"/>
                </a:solidFill>
              </a:rPr>
              <a:t>}</a:t>
            </a:r>
          </a:p>
        </p:txBody>
      </p:sp>
      <p:sp>
        <p:nvSpPr>
          <p:cNvPr id="3" name="矩形 2"/>
          <p:cNvSpPr/>
          <p:nvPr/>
        </p:nvSpPr>
        <p:spPr>
          <a:xfrm>
            <a:off x="2411760" y="1916832"/>
            <a:ext cx="3888432" cy="216024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462" y="3919822"/>
            <a:ext cx="5472608" cy="1597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992666"/>
      </p:ext>
    </p:extLst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/>
          <a:lstStyle/>
          <a:p>
            <a:pPr>
              <a:defRPr/>
            </a:pPr>
            <a:fld id="{430E7B16-99E2-415D-AE1D-2428193177DF}" type="slidenum">
              <a:rPr altLang="de-DE" lang="zh-CN" smtClean="0"/>
              <a:pPr>
                <a:defRPr/>
              </a:pPr>
              <a:t>5</a:t>
            </a:fld>
            <a:endParaRPr altLang="zh-CN" dirty="0" lang="de-DE"/>
          </a:p>
        </p:txBody>
      </p:sp>
      <p:sp>
        <p:nvSpPr>
          <p:cNvPr id="73" name="TextBox 12"/>
          <p:cNvSpPr txBox="1">
            <a:spLocks noChangeArrowheads="1"/>
          </p:cNvSpPr>
          <p:nvPr/>
        </p:nvSpPr>
        <p:spPr bwMode="auto">
          <a:xfrm>
            <a:off x="425450" y="836613"/>
            <a:ext cx="81200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1pPr>
            <a:lvl2pPr indent="-285750" marL="74295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2pPr>
            <a:lvl3pPr indent="-228600" marL="11430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3pPr>
            <a:lvl4pPr indent="-228600" marL="16002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4pPr>
            <a:lvl5pPr indent="-228600" marL="20574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zh-CN" b="1" dirty="0" lang="en-US">
                <a:solidFill>
                  <a:srgbClr val="000000"/>
                </a:solidFill>
                <a:latin charset="-122" panose="020B0503020204020204" pitchFamily="34" typeface="微软雅黑"/>
              </a:rPr>
              <a:t>E17</a:t>
            </a:r>
            <a:r>
              <a:rPr altLang="en-US" b="1" dirty="0" lang="zh-CN">
                <a:solidFill>
                  <a:srgbClr val="000000"/>
                </a:solidFill>
                <a:latin charset="-122" panose="020B0503020204020204" pitchFamily="34" typeface="微软雅黑"/>
              </a:rPr>
              <a:t>滑道定位影响因素分析：</a:t>
            </a:r>
            <a:endParaRPr altLang="zh-CN" b="1" dirty="0" lang="en-US">
              <a:solidFill>
                <a:srgbClr val="000000"/>
              </a:solidFill>
              <a:latin charset="-122" panose="020B0503020204020204" pitchFamily="34" typeface="微软雅黑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2800">
                <a:solidFill>
                  <a:schemeClr val="bg2"/>
                </a:solidFill>
                <a:latin charset="-122" panose="020B0503020204020204" pitchFamily="34" typeface="微软雅黑"/>
                <a:ea charset="-122" panose="020B0503020204020204" pitchFamily="34" typeface="微软雅黑"/>
              </a:rPr>
              <a:t>原因分析</a:t>
            </a:r>
          </a:p>
        </p:txBody>
      </p:sp>
      <p:sp>
        <p:nvSpPr>
          <p:cNvPr id="78" name="Rounded Rectangle 7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len="med" type="none" w="med"/>
            <a:tailEnd len="med" type="none" w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t" anchorCtr="0" bIns="0" compatLnSpc="1" lIns="0" numCol="1" rIns="0" rtlCol="0" tIns="0" vert="horz" wrap="square">
            <a:prstTxWarp prst="textNoShape">
              <a:avLst/>
            </a:prstTxWarp>
          </a:bodyPr>
          <a:lstStyle/>
          <a:p>
            <a:pPr algn="ctr" defTabSz="966788" fontAlgn="base" indent="-971550" marL="971550">
              <a:spcBef>
                <a:spcPct val="0"/>
              </a:spcBef>
              <a:spcAft>
                <a:spcPct val="0"/>
              </a:spcAft>
              <a:tabLst>
                <a:tab algn="l" pos="971550"/>
              </a:tabLst>
            </a:pPr>
            <a:r>
              <a:rPr altLang="zh-CN" b="1" dirty="0" lang="en-US" sz="3600">
                <a:solidFill>
                  <a:schemeClr val="bg2"/>
                </a:solidFill>
                <a:latin typeface="+mj-lt"/>
                <a:ea charset="-122" panose="020B0503020204020204" pitchFamily="34" typeface="微软雅黑"/>
                <a:cs typeface="+mj-cs"/>
              </a:rPr>
              <a:t>A</a:t>
            </a:r>
            <a:endParaRPr b="1" dirty="0" lang="en-US" sz="3600">
              <a:solidFill>
                <a:schemeClr val="bg2"/>
              </a:solidFill>
              <a:latin typeface="+mj-lt"/>
              <a:ea charset="-122" panose="020B0503020204020204" pitchFamily="34" typeface="微软雅黑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238139"/>
            <a:ext cx="7313120" cy="437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088965"/>
      </p:ext>
    </p:extLst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/>
          <a:lstStyle/>
          <a:p>
            <a:pPr>
              <a:defRPr/>
            </a:pPr>
            <a:fld id="{430E7B16-99E2-415D-AE1D-2428193177DF}" type="slidenum">
              <a:rPr altLang="de-DE" lang="zh-CN" smtClean="0"/>
              <a:pPr>
                <a:defRPr/>
              </a:pPr>
              <a:t>6</a:t>
            </a:fld>
            <a:endParaRPr altLang="zh-CN" dirty="0" lang="de-DE"/>
          </a:p>
        </p:txBody>
      </p:sp>
      <p:sp>
        <p:nvSpPr>
          <p:cNvPr id="73" name="TextBox 12"/>
          <p:cNvSpPr txBox="1">
            <a:spLocks noChangeArrowheads="1"/>
          </p:cNvSpPr>
          <p:nvPr/>
        </p:nvSpPr>
        <p:spPr bwMode="auto">
          <a:xfrm>
            <a:off x="425450" y="836613"/>
            <a:ext cx="81200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1pPr>
            <a:lvl2pPr indent="-285750" marL="74295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2pPr>
            <a:lvl3pPr indent="-228600" marL="11430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3pPr>
            <a:lvl4pPr indent="-228600" marL="16002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4pPr>
            <a:lvl5pPr indent="-228600" marL="20574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b="1" dirty="0" lang="zh-CN">
                <a:solidFill>
                  <a:srgbClr val="000000"/>
                </a:solidFill>
                <a:latin charset="-122" panose="020B0503020204020204" pitchFamily="34" typeface="微软雅黑"/>
              </a:rPr>
              <a:t>影响因素总结：</a:t>
            </a:r>
            <a:endParaRPr altLang="zh-CN" b="1" dirty="0" lang="en-US">
              <a:solidFill>
                <a:srgbClr val="000000"/>
              </a:solidFill>
              <a:latin charset="-122" panose="020B0503020204020204" pitchFamily="34" typeface="微软雅黑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2800">
                <a:solidFill>
                  <a:schemeClr val="bg2"/>
                </a:solidFill>
                <a:latin charset="-122" panose="020B0503020204020204" pitchFamily="34" typeface="微软雅黑"/>
                <a:ea charset="-122" panose="020B0503020204020204" pitchFamily="34" typeface="微软雅黑"/>
              </a:rPr>
              <a:t>原因分析</a:t>
            </a:r>
          </a:p>
        </p:txBody>
      </p:sp>
      <p:sp>
        <p:nvSpPr>
          <p:cNvPr id="78" name="Rounded Rectangle 7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len="med" type="none" w="med"/>
            <a:tailEnd len="med" type="none" w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t" anchorCtr="0" bIns="0" compatLnSpc="1" lIns="0" numCol="1" rIns="0" rtlCol="0" tIns="0" vert="horz" wrap="square">
            <a:prstTxWarp prst="textNoShape">
              <a:avLst/>
            </a:prstTxWarp>
          </a:bodyPr>
          <a:lstStyle/>
          <a:p>
            <a:pPr algn="ctr" defTabSz="966788" fontAlgn="base" indent="-971550" marL="971550">
              <a:spcBef>
                <a:spcPct val="0"/>
              </a:spcBef>
              <a:spcAft>
                <a:spcPct val="0"/>
              </a:spcAft>
              <a:tabLst>
                <a:tab algn="l" pos="971550"/>
              </a:tabLst>
            </a:pPr>
            <a:r>
              <a:rPr altLang="zh-CN" b="1" dirty="0" lang="en-US" sz="3600">
                <a:solidFill>
                  <a:schemeClr val="bg2"/>
                </a:solidFill>
                <a:latin typeface="+mj-lt"/>
                <a:ea charset="-122" panose="020B0503020204020204" pitchFamily="34" typeface="微软雅黑"/>
                <a:cs typeface="+mj-cs"/>
              </a:rPr>
              <a:t>A</a:t>
            </a:r>
            <a:endParaRPr b="1" dirty="0" lang="en-US" sz="3600">
              <a:solidFill>
                <a:schemeClr val="bg2"/>
              </a:solidFill>
              <a:latin typeface="+mj-lt"/>
              <a:ea charset="-122" panose="020B0503020204020204" pitchFamily="34" typeface="微软雅黑"/>
              <a:cs typeface="+mj-cs"/>
            </a:endParaRPr>
          </a:p>
        </p:txBody>
      </p:sp>
      <p:cxnSp>
        <p:nvCxnSpPr>
          <p:cNvPr id="30" name="直接箭头连接符 24"/>
          <p:cNvCxnSpPr>
            <a:cxnSpLocks noChangeShapeType="1"/>
          </p:cNvCxnSpPr>
          <p:nvPr/>
        </p:nvCxnSpPr>
        <p:spPr bwMode="auto">
          <a:xfrm flipH="1">
            <a:off x="4499992" y="1791172"/>
            <a:ext cx="1163191" cy="1319386"/>
          </a:xfrm>
          <a:prstGeom prst="straightConnector1">
            <a:avLst/>
          </a:prstGeom>
          <a:noFill/>
          <a:ln w="38100">
            <a:solidFill>
              <a:srgbClr val="00B0F0"/>
            </a:solidFill>
            <a:round/>
            <a:headEnd/>
            <a:tailEnd len="med" type="arrow" w="med"/>
          </a:ln>
          <a:effectLst>
            <a:outerShdw algn="ctr" dir="5400000" dist="23000" rotWithShape="0">
              <a:srgbClr val="000000">
                <a:alpha val="3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" name="直接箭头连接符 24"/>
          <p:cNvCxnSpPr>
            <a:cxnSpLocks noChangeShapeType="1"/>
          </p:cNvCxnSpPr>
          <p:nvPr/>
        </p:nvCxnSpPr>
        <p:spPr bwMode="auto">
          <a:xfrm flipH="1" flipV="1">
            <a:off x="5531123" y="1236133"/>
            <a:ext cx="548260" cy="516569"/>
          </a:xfrm>
          <a:prstGeom prst="straightConnector1">
            <a:avLst/>
          </a:prstGeom>
          <a:noFill/>
          <a:ln w="38100">
            <a:solidFill>
              <a:srgbClr val="00B0F0"/>
            </a:solidFill>
            <a:round/>
            <a:headEnd/>
            <a:tailEnd len="med" type="arrow" w="med"/>
          </a:ln>
          <a:effectLst>
            <a:outerShdw algn="ctr" dir="5400000" dist="23000" rotWithShape="0">
              <a:srgbClr val="000000">
                <a:alpha val="3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直接箭头连接符 24"/>
          <p:cNvCxnSpPr>
            <a:cxnSpLocks noChangeShapeType="1"/>
          </p:cNvCxnSpPr>
          <p:nvPr/>
        </p:nvCxnSpPr>
        <p:spPr bwMode="auto">
          <a:xfrm flipH="1" flipV="1">
            <a:off x="3810000" y="1253067"/>
            <a:ext cx="657300" cy="538105"/>
          </a:xfrm>
          <a:prstGeom prst="straightConnector1">
            <a:avLst/>
          </a:prstGeom>
          <a:noFill/>
          <a:ln w="38100">
            <a:solidFill>
              <a:srgbClr val="00B0F0"/>
            </a:solidFill>
            <a:round/>
            <a:headEnd/>
            <a:tailEnd len="med" type="arrow" w="med"/>
          </a:ln>
          <a:effectLst>
            <a:outerShdw algn="ctr" dir="5400000" dist="23000" rotWithShape="0">
              <a:srgbClr val="000000">
                <a:alpha val="3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直接箭头连接符 24"/>
          <p:cNvCxnSpPr>
            <a:cxnSpLocks noChangeShapeType="1"/>
          </p:cNvCxnSpPr>
          <p:nvPr/>
        </p:nvCxnSpPr>
        <p:spPr bwMode="auto">
          <a:xfrm flipH="1" flipV="1">
            <a:off x="2266131" y="1287116"/>
            <a:ext cx="636589" cy="490540"/>
          </a:xfrm>
          <a:prstGeom prst="straightConnector1">
            <a:avLst/>
          </a:prstGeom>
          <a:noFill/>
          <a:ln w="38100">
            <a:solidFill>
              <a:srgbClr val="00B0F0"/>
            </a:solidFill>
            <a:round/>
            <a:headEnd/>
            <a:tailEnd len="med" type="arrow" w="med"/>
          </a:ln>
          <a:effectLst>
            <a:outerShdw algn="ctr" dir="5400000" dist="23000" rotWithShape="0">
              <a:srgbClr val="000000">
                <a:alpha val="3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直接箭头连接符 24"/>
          <p:cNvCxnSpPr>
            <a:cxnSpLocks noChangeShapeType="1"/>
          </p:cNvCxnSpPr>
          <p:nvPr/>
        </p:nvCxnSpPr>
        <p:spPr bwMode="auto">
          <a:xfrm flipH="1">
            <a:off x="2299196" y="1792933"/>
            <a:ext cx="1204913" cy="1317625"/>
          </a:xfrm>
          <a:prstGeom prst="straightConnector1">
            <a:avLst/>
          </a:prstGeom>
          <a:noFill/>
          <a:ln w="38100">
            <a:solidFill>
              <a:srgbClr val="00B0F0"/>
            </a:solidFill>
            <a:round/>
            <a:headEnd/>
            <a:tailEnd len="med" type="arrow" w="med"/>
          </a:ln>
          <a:effectLst>
            <a:outerShdw algn="ctr" dir="5400000" dist="23000" rotWithShape="0">
              <a:srgbClr val="000000">
                <a:alpha val="3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" name="箭头 766"/>
          <p:cNvSpPr>
            <a:spLocks noChangeShapeType="1"/>
          </p:cNvSpPr>
          <p:nvPr/>
        </p:nvSpPr>
        <p:spPr bwMode="auto">
          <a:xfrm flipH="1">
            <a:off x="4920651" y="2667646"/>
            <a:ext cx="1727625" cy="5084"/>
          </a:xfrm>
          <a:prstGeom prst="line">
            <a:avLst/>
          </a:prstGeom>
          <a:noFill/>
          <a:ln w="9525">
            <a:solidFill>
              <a:srgbClr val="00B0F0"/>
            </a:solidFill>
            <a:round/>
            <a:headEnd/>
            <a:tailEnd len="med" type="triangle" w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altLang="en-US" lang="zh-CN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sp>
        <p:nvSpPr>
          <p:cNvPr id="36" name="Text Box 34"/>
          <p:cNvSpPr txBox="1">
            <a:spLocks noChangeArrowheads="1"/>
          </p:cNvSpPr>
          <p:nvPr/>
        </p:nvSpPr>
        <p:spPr bwMode="auto">
          <a:xfrm>
            <a:off x="4579194" y="1236632"/>
            <a:ext cx="784225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charset="0" panose="020B0604020202020204" pitchFamily="34" typeface="Arial"/>
              <a:buNone/>
            </a:pPr>
            <a:r>
              <a:rPr altLang="en-US" dirty="0" lang="zh-CN" sz="900">
                <a:solidFill>
                  <a:srgbClr val="000000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人员技能</a:t>
            </a:r>
          </a:p>
        </p:txBody>
      </p:sp>
      <p:pic>
        <p:nvPicPr>
          <p:cNvPr id="37" name="矩形 5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1729517"/>
            <a:ext cx="6242050" cy="158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" name="任意多边形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199208"/>
            <a:ext cx="750888" cy="197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AutoShape 6"/>
          <p:cNvSpPr>
            <a:spLocks noChangeArrowheads="1"/>
          </p:cNvSpPr>
          <p:nvPr/>
        </p:nvSpPr>
        <p:spPr bwMode="auto">
          <a:xfrm>
            <a:off x="1935907" y="927036"/>
            <a:ext cx="751730" cy="306467"/>
          </a:xfrm>
          <a:prstGeom prst="roundRect">
            <a:avLst>
              <a:gd fmla="val 16667" name="adj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 wrap="square"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charset="0" panose="020B0604020202020204" pitchFamily="34" typeface="Arial"/>
              <a:buNone/>
            </a:pPr>
            <a:r>
              <a:rPr altLang="en-US" dirty="0" lang="zh-CN" sz="1200">
                <a:solidFill>
                  <a:srgbClr val="FFFFFF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环</a:t>
            </a:r>
          </a:p>
        </p:txBody>
      </p:sp>
      <p:sp>
        <p:nvSpPr>
          <p:cNvPr id="40" name="AutoShape 6"/>
          <p:cNvSpPr>
            <a:spLocks noChangeArrowheads="1"/>
          </p:cNvSpPr>
          <p:nvPr/>
        </p:nvSpPr>
        <p:spPr bwMode="auto">
          <a:xfrm>
            <a:off x="3614936" y="908720"/>
            <a:ext cx="381000" cy="306388"/>
          </a:xfrm>
          <a:prstGeom prst="roundRect">
            <a:avLst>
              <a:gd fmla="val 16667" name="adj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charset="0" panose="020B0604020202020204" pitchFamily="34" typeface="Arial"/>
              <a:buNone/>
            </a:pPr>
            <a:r>
              <a:rPr altLang="en-US" lang="zh-CN" sz="1200">
                <a:solidFill>
                  <a:srgbClr val="FFFFFF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人</a:t>
            </a:r>
          </a:p>
        </p:txBody>
      </p:sp>
      <p:sp>
        <p:nvSpPr>
          <p:cNvPr id="41" name="AutoShape 6"/>
          <p:cNvSpPr>
            <a:spLocks noChangeArrowheads="1"/>
          </p:cNvSpPr>
          <p:nvPr/>
        </p:nvSpPr>
        <p:spPr bwMode="auto">
          <a:xfrm>
            <a:off x="5353571" y="908720"/>
            <a:ext cx="381000" cy="306388"/>
          </a:xfrm>
          <a:prstGeom prst="roundRect">
            <a:avLst>
              <a:gd fmla="val 16667" name="adj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charset="0" panose="020B0604020202020204" pitchFamily="34" typeface="Arial"/>
              <a:buNone/>
            </a:pPr>
            <a:r>
              <a:rPr altLang="en-US" lang="zh-CN" sz="1200">
                <a:solidFill>
                  <a:srgbClr val="FFFFFF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机</a:t>
            </a:r>
          </a:p>
        </p:txBody>
      </p:sp>
      <p:sp>
        <p:nvSpPr>
          <p:cNvPr id="42" name="AutoShape 6"/>
          <p:cNvSpPr>
            <a:spLocks noChangeArrowheads="1"/>
          </p:cNvSpPr>
          <p:nvPr/>
        </p:nvSpPr>
        <p:spPr bwMode="auto">
          <a:xfrm>
            <a:off x="2045196" y="3174058"/>
            <a:ext cx="381000" cy="306388"/>
          </a:xfrm>
          <a:prstGeom prst="roundRect">
            <a:avLst>
              <a:gd fmla="val 16667" name="adj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charset="0" panose="020B0604020202020204" pitchFamily="34" typeface="Arial"/>
              <a:buNone/>
            </a:pPr>
            <a:r>
              <a:rPr altLang="en-US" lang="zh-CN" sz="1200">
                <a:solidFill>
                  <a:srgbClr val="FFFFFF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料</a:t>
            </a:r>
          </a:p>
        </p:txBody>
      </p:sp>
      <p:sp>
        <p:nvSpPr>
          <p:cNvPr id="43" name="AutoShape 6"/>
          <p:cNvSpPr>
            <a:spLocks noChangeArrowheads="1"/>
          </p:cNvSpPr>
          <p:nvPr/>
        </p:nvSpPr>
        <p:spPr bwMode="auto">
          <a:xfrm>
            <a:off x="4283968" y="3174020"/>
            <a:ext cx="539502" cy="306467"/>
          </a:xfrm>
          <a:prstGeom prst="roundRect">
            <a:avLst>
              <a:gd fmla="val 16667" name="adj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 wrap="square"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charset="0" panose="020B0604020202020204" pitchFamily="34" typeface="Arial"/>
              <a:buNone/>
            </a:pPr>
            <a:r>
              <a:rPr altLang="en-US" dirty="0" lang="zh-CN" sz="1200">
                <a:solidFill>
                  <a:srgbClr val="FFFFFF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法</a:t>
            </a:r>
          </a:p>
        </p:txBody>
      </p:sp>
      <p:sp>
        <p:nvSpPr>
          <p:cNvPr id="44" name="AutoShape 6"/>
          <p:cNvSpPr>
            <a:spLocks noChangeArrowheads="1"/>
          </p:cNvSpPr>
          <p:nvPr/>
        </p:nvSpPr>
        <p:spPr bwMode="auto">
          <a:xfrm>
            <a:off x="8028384" y="593305"/>
            <a:ext cx="381000" cy="2330648"/>
          </a:xfrm>
          <a:prstGeom prst="roundRect">
            <a:avLst>
              <a:gd fmla="val 16667" name="adj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charset="0" panose="020B0604020202020204" pitchFamily="34" typeface="Arial"/>
              <a:buNone/>
            </a:pPr>
            <a:r>
              <a:rPr altLang="en-US" dirty="0" lang="zh-CN" sz="1200">
                <a:solidFill>
                  <a:srgbClr val="FFFFFF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滑道出厂位置公差精度不高</a:t>
            </a:r>
          </a:p>
        </p:txBody>
      </p:sp>
      <p:sp>
        <p:nvSpPr>
          <p:cNvPr id="46" name="Rectangle 72"/>
          <p:cNvSpPr>
            <a:spLocks noChangeArrowheads="1"/>
          </p:cNvSpPr>
          <p:nvPr/>
        </p:nvSpPr>
        <p:spPr bwMode="auto">
          <a:xfrm>
            <a:off x="6393853" y="2558684"/>
            <a:ext cx="859038" cy="24037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algn="ctr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algn="ctr" defTabSz="914400" eaLnBrk="1" fontAlgn="base" hangingPunct="1" indent="0" latinLnBrk="0" lvl="0" marL="0" marR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altLang="en-US" b="1" baseline="0" cap="none" dirty="0" i="0" kern="0" kumimoji="1" lang="zh-CN" noProof="0" normalizeH="0" spc="0" strike="noStrike" sz="900" u="none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charset="-122" panose="020B0502040204020203" pitchFamily="34" typeface="微软雅黑 Light"/>
                <a:ea charset="-122" panose="020B0502040204020203" pitchFamily="34" typeface="微软雅黑 Light"/>
              </a:rPr>
              <a:t>操作方法</a:t>
            </a:r>
            <a:endParaRPr altLang="en-US" b="1" baseline="0" cap="none" dirty="0" i="0" kern="0" kumimoji="1" lang="en-US" noProof="0" normalizeH="0" spc="0" strike="noStrike" sz="900" u="none">
              <a:ln>
                <a:noFill/>
              </a:ln>
              <a:solidFill>
                <a:srgbClr val="000000"/>
              </a:solidFill>
              <a:effectLst/>
              <a:uLnTx/>
              <a:uFillTx/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pic>
        <p:nvPicPr>
          <p:cNvPr id="60" name="任意多边形 7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330" y="1215108"/>
            <a:ext cx="768350" cy="223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" name="Line Callout 2 (No Border) 76"/>
          <p:cNvSpPr>
            <a:spLocks/>
          </p:cNvSpPr>
          <p:nvPr/>
        </p:nvSpPr>
        <p:spPr bwMode="auto">
          <a:xfrm>
            <a:off x="4635648" y="1129967"/>
            <a:ext cx="457200" cy="152400"/>
          </a:xfrm>
          <a:prstGeom prst="callout2">
            <a:avLst>
              <a:gd fmla="val 23750" name="adj1"/>
              <a:gd fmla="val 144" name="adj2"/>
              <a:gd fmla="val 25000" name="adj3"/>
              <a:gd fmla="val -39583" name="adj4"/>
              <a:gd fmla="val 137500" name="adj5"/>
              <a:gd fmla="val -73750" name="adj6"/>
            </a:avLst>
          </a:prstGeom>
          <a:noFill/>
          <a:ln algn="ctr" w="9525">
            <a:solidFill>
              <a:srgbClr val="00B0F0"/>
            </a:solidFill>
            <a:round/>
            <a:headEnd/>
            <a:tailEnd len="med" type="arrow" w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altLang="en-US" i="1" kumimoji="1" lang="en-US" sz="900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sp>
        <p:nvSpPr>
          <p:cNvPr id="65" name="Text Box 24"/>
          <p:cNvSpPr txBox="1">
            <a:spLocks noChangeArrowheads="1"/>
          </p:cNvSpPr>
          <p:nvPr/>
        </p:nvSpPr>
        <p:spPr bwMode="auto">
          <a:xfrm>
            <a:off x="5657252" y="2280602"/>
            <a:ext cx="103134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r>
              <a:rPr altLang="en-US" b="0" dirty="0" kern="0" lang="zh-CN" sz="900">
                <a:solidFill>
                  <a:srgbClr val="000000"/>
                </a:solidFill>
                <a:latin typeface="+mn-ea"/>
              </a:rPr>
              <a:t>滑轨位置调节方式不便</a:t>
            </a:r>
            <a:endParaRPr altLang="zh-CN" b="0" dirty="0" kern="0" lang="en-US" sz="900">
              <a:solidFill>
                <a:srgbClr val="000000"/>
              </a:solidFill>
              <a:latin typeface="+mn-ea"/>
            </a:endParaRPr>
          </a:p>
          <a:p>
            <a:pPr>
              <a:buFont charset="0" typeface="Arial"/>
              <a:buNone/>
            </a:pPr>
            <a:endParaRPr altLang="zh-CN" b="0" dirty="0" lang="en-US" sz="900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sp>
        <p:nvSpPr>
          <p:cNvPr id="66" name="Line Callout 2 (No Border) 53"/>
          <p:cNvSpPr>
            <a:spLocks/>
          </p:cNvSpPr>
          <p:nvPr/>
        </p:nvSpPr>
        <p:spPr bwMode="auto">
          <a:xfrm>
            <a:off x="5657252" y="2428255"/>
            <a:ext cx="457200" cy="152400"/>
          </a:xfrm>
          <a:prstGeom prst="callout2">
            <a:avLst>
              <a:gd fmla="val 23750" name="adj1"/>
              <a:gd fmla="val 5000" name="adj2"/>
              <a:gd fmla="val 25000" name="adj3"/>
              <a:gd fmla="val -39583" name="adj4"/>
              <a:gd fmla="val 137500" name="adj5"/>
              <a:gd fmla="val -73750" name="adj6"/>
            </a:avLst>
          </a:prstGeom>
          <a:noFill/>
          <a:ln algn="ctr" w="9525">
            <a:solidFill>
              <a:srgbClr val="00B0F0"/>
            </a:solidFill>
            <a:round/>
            <a:headEnd/>
            <a:tailEnd len="med" type="arrow" w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altLang="en-US" i="1" kumimoji="1" lang="en-US" sz="900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cxnSp>
        <p:nvCxnSpPr>
          <p:cNvPr id="72" name="Straight Arrow Connector 115"/>
          <p:cNvCxnSpPr/>
          <p:nvPr/>
        </p:nvCxnSpPr>
        <p:spPr>
          <a:xfrm flipH="1">
            <a:off x="5713611" y="1392139"/>
            <a:ext cx="609600" cy="1588"/>
          </a:xfrm>
          <a:prstGeom prst="straightConnector1">
            <a:avLst/>
          </a:prstGeom>
          <a:noFill/>
          <a:ln algn="ctr" cap="flat" cmpd="sng" w="9525">
            <a:solidFill>
              <a:srgbClr val="00B0F0"/>
            </a:solidFill>
            <a:prstDash val="solid"/>
            <a:headEnd len="med" type="none" w="med"/>
            <a:tailEnd len="med" type="triangle" w="med"/>
          </a:ln>
          <a:effectLst/>
        </p:spPr>
      </p:cxnSp>
      <p:sp>
        <p:nvSpPr>
          <p:cNvPr id="81" name="Text Box 36"/>
          <p:cNvSpPr txBox="1">
            <a:spLocks noChangeArrowheads="1"/>
          </p:cNvSpPr>
          <p:nvPr/>
        </p:nvSpPr>
        <p:spPr bwMode="auto">
          <a:xfrm flipH="1">
            <a:off x="5925666" y="1147482"/>
            <a:ext cx="1382638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charset="0" panose="020B0604020202020204" pitchFamily="34" typeface="Arial"/>
              <a:buNone/>
            </a:pPr>
            <a:r>
              <a:rPr altLang="en-US" dirty="0" lang="zh-CN" sz="900">
                <a:solidFill>
                  <a:srgbClr val="000000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工装损坏，尺寸不对</a:t>
            </a:r>
          </a:p>
        </p:txBody>
      </p:sp>
      <p:cxnSp>
        <p:nvCxnSpPr>
          <p:cNvPr id="82" name="Straight Arrow Connector 118"/>
          <p:cNvCxnSpPr/>
          <p:nvPr/>
        </p:nvCxnSpPr>
        <p:spPr>
          <a:xfrm flipH="1">
            <a:off x="3995936" y="1359124"/>
            <a:ext cx="655638" cy="0"/>
          </a:xfrm>
          <a:prstGeom prst="straightConnector1">
            <a:avLst/>
          </a:prstGeom>
          <a:noFill/>
          <a:ln algn="ctr" cap="flat" cmpd="sng" w="9525">
            <a:solidFill>
              <a:srgbClr val="00B0F0"/>
            </a:solidFill>
            <a:prstDash val="solid"/>
            <a:headEnd len="med" type="none" w="med"/>
            <a:tailEnd len="med" type="triangle" w="med"/>
          </a:ln>
          <a:effectLst/>
        </p:spPr>
      </p:cxnSp>
      <p:sp>
        <p:nvSpPr>
          <p:cNvPr id="83" name="箭头 766"/>
          <p:cNvSpPr>
            <a:spLocks noChangeShapeType="1"/>
          </p:cNvSpPr>
          <p:nvPr/>
        </p:nvSpPr>
        <p:spPr bwMode="auto">
          <a:xfrm>
            <a:off x="1691680" y="2530027"/>
            <a:ext cx="1096466" cy="1094"/>
          </a:xfrm>
          <a:prstGeom prst="line">
            <a:avLst/>
          </a:prstGeom>
          <a:noFill/>
          <a:ln w="9525">
            <a:solidFill>
              <a:srgbClr val="00B0F0"/>
            </a:solidFill>
            <a:round/>
            <a:headEnd/>
            <a:tailEnd len="med" type="triangle" w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altLang="en-US" lang="zh-CN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sp>
        <p:nvSpPr>
          <p:cNvPr id="84" name="Rectangle 54"/>
          <p:cNvSpPr>
            <a:spLocks noChangeArrowheads="1"/>
          </p:cNvSpPr>
          <p:nvPr/>
        </p:nvSpPr>
        <p:spPr bwMode="auto">
          <a:xfrm>
            <a:off x="1073646" y="2410471"/>
            <a:ext cx="695325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dirty="0" kumimoji="1" lang="zh-CN" sz="900">
                <a:solidFill>
                  <a:srgbClr val="000000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滑道尺寸</a:t>
            </a:r>
            <a:endParaRPr altLang="en-US" dirty="0" kumimoji="1" lang="en-US" sz="900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sp>
        <p:nvSpPr>
          <p:cNvPr id="85" name="Text Box 24"/>
          <p:cNvSpPr txBox="1">
            <a:spLocks noChangeArrowheads="1"/>
          </p:cNvSpPr>
          <p:nvPr/>
        </p:nvSpPr>
        <p:spPr bwMode="auto">
          <a:xfrm>
            <a:off x="1619672" y="2060848"/>
            <a:ext cx="97155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buFont charset="0" panose="020B0604020202020204" pitchFamily="34" typeface="Arial"/>
              <a:buNone/>
            </a:pPr>
            <a:r>
              <a:rPr altLang="en-US" b="0" dirty="0" lang="zh-CN" sz="900">
                <a:solidFill>
                  <a:srgbClr val="000000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孔位偏差</a:t>
            </a:r>
          </a:p>
        </p:txBody>
      </p:sp>
      <p:sp>
        <p:nvSpPr>
          <p:cNvPr id="86" name="Line Callout 2 (No Border) 55"/>
          <p:cNvSpPr>
            <a:spLocks/>
          </p:cNvSpPr>
          <p:nvPr/>
        </p:nvSpPr>
        <p:spPr bwMode="auto">
          <a:xfrm>
            <a:off x="3004046" y="2216796"/>
            <a:ext cx="457200" cy="152400"/>
          </a:xfrm>
          <a:prstGeom prst="callout2">
            <a:avLst>
              <a:gd fmla="val 54051" name="adj1"/>
              <a:gd fmla="val -193137" name="adj2"/>
              <a:gd fmla="val 55301" name="adj3"/>
              <a:gd fmla="val -123083" name="adj4"/>
              <a:gd fmla="val 215111" name="adj5"/>
              <a:gd fmla="val -100704" name="adj6"/>
            </a:avLst>
          </a:prstGeom>
          <a:noFill/>
          <a:ln algn="ctr" w="9525">
            <a:solidFill>
              <a:srgbClr val="00B0F0"/>
            </a:solidFill>
            <a:round/>
            <a:headEnd/>
            <a:tailEnd len="med" type="arrow" w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altLang="en-US" i="1" kumimoji="1" lang="en-US" sz="900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graphicFrame>
        <p:nvGraphicFramePr>
          <p:cNvPr id="87" name="Table 1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147919"/>
              </p:ext>
            </p:extLst>
          </p:nvPr>
        </p:nvGraphicFramePr>
        <p:xfrm>
          <a:off x="484251" y="3564785"/>
          <a:ext cx="8298480" cy="2363059"/>
        </p:xfrm>
        <a:graphic>
          <a:graphicData uri="http://schemas.openxmlformats.org/drawingml/2006/table">
            <a:tbl>
              <a:tblPr/>
              <a:tblGrid>
                <a:gridCol w="3237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57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49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246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93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5665">
                <a:tc rowSpan="6"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altLang="zh-CN" b="1" baseline="0" cap="none" dirty="0" kumimoji="0" lang="en-US" normalizeH="0" strike="noStrike" sz="10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  <a:p>
                      <a:pPr algn="ctr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altLang="en-US" b="1" baseline="0" cap="none" dirty="0" kumimoji="0" lang="zh-CN" normalizeH="0" strike="noStrike" sz="1000" u="none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charset="-122" panose="020B0502040204020203" pitchFamily="34" typeface="微软雅黑 Light"/>
                          <a:ea charset="-122" panose="020B0502040204020203" pitchFamily="34" typeface="微软雅黑 Light"/>
                        </a:rPr>
                        <a:t>影响因素小结 </a:t>
                      </a:r>
                    </a:p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altLang="zh-CN" b="1" baseline="0" cap="none" dirty="0" i="0" kumimoji="0" lang="en-US" normalizeH="0" strike="noStrike" sz="14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ctr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altLang="en-US" b="1" baseline="0" cap="none" dirty="0" kumimoji="0" lang="zh-CN" normalizeH="0" strike="noStrike" sz="1000" u="none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charset="-122" panose="020B0502040204020203" pitchFamily="34" typeface="微软雅黑 Light"/>
                          <a:ea charset="-122" panose="020B0502040204020203" pitchFamily="34" typeface="微软雅黑 Light"/>
                        </a:rPr>
                        <a:t>项目类别 </a:t>
                      </a:r>
                      <a:endParaRPr altLang="en-US" b="1" baseline="0" cap="none" dirty="0" i="0" kumimoji="0" lang="zh-CN" normalizeH="0" strike="noStrike" sz="10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ctr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altLang="en-US" b="1" baseline="0" cap="none" dirty="0" kumimoji="0" lang="zh-CN" normalizeH="0" strike="noStrike" sz="1000" u="none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charset="-122" panose="020B0502040204020203" pitchFamily="34" typeface="微软雅黑 Light"/>
                          <a:ea charset="-122" panose="020B0502040204020203" pitchFamily="34" typeface="微软雅黑 Light"/>
                        </a:rPr>
                        <a:t>可能因素 </a:t>
                      </a:r>
                      <a:endParaRPr altLang="en-US" b="1" baseline="0" cap="none" dirty="0" i="0" kumimoji="0" lang="zh-CN" normalizeH="0" strike="noStrike" sz="10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altLang="en-US" b="1" baseline="0" cap="none" dirty="0" i="0" kumimoji="0" lang="zh-CN" normalizeH="0" strike="noStrike" sz="1000" u="none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charset="-122" panose="020B0502040204020203" pitchFamily="34" typeface="微软雅黑 Light"/>
                          <a:ea charset="-122" panose="020B0502040204020203" pitchFamily="34" typeface="微软雅黑 Light"/>
                        </a:rPr>
                        <a:t>验证计划</a:t>
                      </a: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ctr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altLang="en-US" b="1" baseline="0" cap="none" dirty="0" i="0" kumimoji="0" lang="zh-CN" normalizeH="0" strike="noStrike" sz="1000" u="none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charset="-122" panose="020B0502040204020203" pitchFamily="34" typeface="微软雅黑 Light"/>
                          <a:ea charset="-122" panose="020B0502040204020203" pitchFamily="34" typeface="微软雅黑 Light"/>
                        </a:rPr>
                        <a:t>备注</a:t>
                      </a: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7403">
                <a:tc vMerge="1"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</a:rPr>
                        <a:t>测试成功A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ctr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altLang="en-US" b="1" baseline="0" cap="none" dirty="0" kumimoji="0" lang="zh-CN" normalizeH="0" strike="noStrike" sz="900" u="none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charset="-122" panose="020B0502040204020203" pitchFamily="34" typeface="微软雅黑 Light"/>
                          <a:ea charset="-122" panose="020B0502040204020203" pitchFamily="34" typeface="微软雅黑 Light"/>
                        </a:rPr>
                        <a:t>人</a:t>
                      </a:r>
                      <a:endParaRPr altLang="en-US" b="1" baseline="0" cap="none" dirty="0" i="0" kumimoji="0" lang="zh-CN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>
                          <a:solidFill>
                            <a:srgbClr val="000000"/>
                          </a:solidFill>
                        </a:rPr>
                        <a:t>测试成功B</a:t>
                      </a:r>
                      <a:endParaRPr altLang="en-US" b="1" baseline="0" cap="none" dirty="0" i="0" kern="1200" kumimoji="0" lang="en-US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  <a:cs typeface="+mn-cs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>
                          <a:solidFill>
                            <a:srgbClr val="000000"/>
                          </a:solidFill>
                        </a:rPr>
                        <a:t>测试成功C</a:t>
                      </a:r>
                      <a:endParaRPr altLang="en-US" b="1" baseline="0" cap="none" dirty="0" i="0" kern="1200" kumimoji="0" lang="zh-CN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  <a:cs typeface="+mn-cs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altLang="en-US" b="1" baseline="0" cap="none" dirty="0" i="0" kumimoji="0" lang="zh-CN" normalizeH="0" strike="noStrike" sz="900" u="none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734">
                <a:tc vMerge="1"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</a:rPr>
                        <a:t>测试成功C</a:t>
                      </a:r>
                      <a:endParaRPr lang="en-US"/>
                    </a:p>
                  </a:txBody>
                  <a:tcP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ctr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altLang="en-US" b="1" baseline="0" cap="none" kumimoji="0" lang="zh-CN" normalizeH="0" strike="noStrike" sz="900" u="none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charset="-122" panose="020B0502040204020203" pitchFamily="34" typeface="微软雅黑 Light"/>
                          <a:ea charset="-122" panose="020B0502040204020203" pitchFamily="34" typeface="微软雅黑 Light"/>
                        </a:rPr>
                        <a:t>机</a:t>
                      </a:r>
                      <a:endParaRPr altLang="en-US" b="1" baseline="0" cap="none" i="0" kumimoji="0" lang="zh-CN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</a:rPr>
                        <a:t>测试成功B</a:t>
                      </a:r>
                      <a:endParaRPr altLang="en-US" b="1" baseline="0" cap="none" dirty="0" i="0" kern="1200" kumimoji="0" lang="en-US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  <a:cs typeface="+mn-cs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</a:rPr>
                        <a:t>测试成功A</a:t>
                      </a:r>
                      <a:endParaRPr altLang="en-US" b="1" baseline="0" cap="none" dirty="0" i="0" kern="1200" kumimoji="0" lang="zh-CN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  <a:cs typeface="+mn-cs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altLang="en-US" b="1" baseline="0" cap="none" dirty="0" i="0" kumimoji="0" lang="zh-CN" normalizeH="0" strike="noStrike" sz="900" u="none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7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ctr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altLang="en-US" b="1" baseline="0" cap="none" dirty="0" kumimoji="0" lang="zh-CN" normalizeH="0" strike="noStrike" sz="900" u="none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charset="-122" panose="020B0502040204020203" pitchFamily="34" typeface="微软雅黑 Light"/>
                          <a:ea charset="-122" panose="020B0502040204020203" pitchFamily="34" typeface="微软雅黑 Light"/>
                        </a:rPr>
                        <a:t>料</a:t>
                      </a:r>
                      <a:endParaRPr altLang="en-US" b="1" baseline="0" cap="none" dirty="0" i="0" kumimoji="0" lang="zh-CN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l" defTabSz="914400" eaLnBrk="1" fontAlgn="auto" hangingPunct="1" indent="0" latinLnBrk="0" lvl="0" marL="0" marR="0" rtl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 charset="0" typeface="Arial"/>
                        <a:buNone/>
                        <a:tabLst/>
                        <a:defRPr/>
                      </a:pPr>
                      <a:endParaRPr altLang="en-US" b="1" baseline="0" cap="none" dirty="0" i="0" kern="1200" kumimoji="0" lang="en-US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  <a:cs typeface="+mn-cs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altLang="en-US" b="1" baseline="0" cap="none" dirty="0" i="0" kern="1200" kumimoji="0" lang="zh-CN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  <a:cs typeface="+mn-cs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altLang="en-US" b="1" baseline="0" cap="none" dirty="0" i="0" kumimoji="0" lang="zh-CN" normalizeH="0" strike="noStrike" sz="900" u="none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7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ctr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altLang="en-US" b="1" baseline="0" cap="none" kumimoji="0" lang="zh-CN" normalizeH="0" strike="noStrike" sz="900" u="none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charset="-122" panose="020B0502040204020203" pitchFamily="34" typeface="微软雅黑 Light"/>
                          <a:ea charset="-122" panose="020B0502040204020203" pitchFamily="34" typeface="微软雅黑 Light"/>
                        </a:rPr>
                        <a:t>法</a:t>
                      </a:r>
                      <a:endParaRPr altLang="en-US" b="1" baseline="0" cap="none" i="0" kumimoji="0" lang="zh-CN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altLang="en-US" b="1" baseline="0" cap="none" dirty="0" i="0" kern="1200" kumimoji="0" lang="en-US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  <a:cs typeface="+mn-cs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altLang="zh-CN" b="0" baseline="0" cap="none" dirty="0" i="0" kern="1200" kumimoji="0" lang="en-US" normalizeH="0" strike="noStrike" sz="900" u="none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Verdana"/>
                        <a:ea typeface="+mn-ea"/>
                        <a:cs charset="0" pitchFamily="34" typeface="Arial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altLang="en-US" b="1" baseline="0" cap="none" dirty="0" i="0" kumimoji="0" lang="zh-CN" normalizeH="0" strike="noStrike" sz="900" u="none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478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ctr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altLang="en-US" b="1" baseline="0" cap="none" dirty="0" kumimoji="0" lang="zh-CN" normalizeH="0" strike="noStrike" sz="900" u="none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charset="-122" panose="020B0502040204020203" pitchFamily="34" typeface="微软雅黑 Light"/>
                          <a:ea charset="-122" panose="020B0502040204020203" pitchFamily="34" typeface="微软雅黑 Light"/>
                        </a:rPr>
                        <a:t>环</a:t>
                      </a:r>
                      <a:endParaRPr altLang="en-US" b="1" baseline="0" cap="none" dirty="0" i="0" kumimoji="0" lang="zh-CN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altLang="en-US" b="1" baseline="0" cap="none" dirty="0" i="0" kern="1200" kumimoji="0" lang="en-US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  <a:cs typeface="+mn-cs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altLang="zh-CN" b="1" baseline="0" cap="none" dirty="0" i="0" kumimoji="0" lang="en-US" normalizeH="0" strike="noStrike" sz="900" u="none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spcBef>
                          <a:spcPct val="20000"/>
                        </a:spcBef>
                        <a:defRPr kern="1200" sz="29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1pPr>
                      <a:lvl2pPr algn="l" defTabSz="914400" eaLnBrk="1" hangingPunct="1" indent="-285750" latinLnBrk="0" marL="742950" rtl="0">
                        <a:spcBef>
                          <a:spcPct val="20000"/>
                        </a:spcBef>
                        <a:defRPr kern="1200" sz="25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2pPr>
                      <a:lvl3pPr algn="l" defTabSz="914400" eaLnBrk="1" hangingPunct="1" indent="-228600" latinLnBrk="0" marL="1143000" rtl="0">
                        <a:spcBef>
                          <a:spcPct val="20000"/>
                        </a:spcBef>
                        <a:defRPr kern="1200" sz="20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3pPr>
                      <a:lvl4pPr algn="l" defTabSz="914400" eaLnBrk="1" hangingPunct="1" indent="-228600" latinLnBrk="0" marL="16002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4pPr>
                      <a:lvl5pPr algn="l" defTabSz="914400" eaLnBrk="1" hangingPunct="1" indent="-228600" latinLnBrk="0" marL="2057400" rtl="0">
                        <a:spcBef>
                          <a:spcPct val="20000"/>
                        </a:spcBef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5pPr>
                      <a:lvl6pPr algn="l" defTabSz="914400" eaLnBrk="0" fontAlgn="base" hangingPunct="0" indent="-228600" latinLnBrk="0" marL="25146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6pPr>
                      <a:lvl7pPr algn="l" defTabSz="914400" eaLnBrk="0" fontAlgn="base" hangingPunct="0" indent="-228600" latinLnBrk="0" marL="29718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7pPr>
                      <a:lvl8pPr algn="l" defTabSz="914400" eaLnBrk="0" fontAlgn="base" hangingPunct="0" indent="-228600" latinLnBrk="0" marL="34290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8pPr>
                      <a:lvl9pPr algn="l" defTabSz="914400" eaLnBrk="0" fontAlgn="base" hangingPunct="0" indent="-228600" latinLnBrk="0" marL="3886200" rtl="0">
                        <a:spcBef>
                          <a:spcPct val="20000"/>
                        </a:spcBef>
                        <a:spcAft>
                          <a:spcPct val="0"/>
                        </a:spcAft>
                        <a:defRPr kern="1200" sz="1800">
                          <a:solidFill>
                            <a:schemeClr val="tx1"/>
                          </a:solidFill>
                          <a:latin charset="0" panose="020B0604020202020204" pitchFamily="34" typeface="Arial"/>
                          <a:ea charset="-122" panose="02010600030101010101" pitchFamily="2" typeface="宋体"/>
                        </a:defRPr>
                      </a:lvl9pPr>
                    </a:lstStyle>
                    <a:p>
                      <a:pPr algn="l" defTabSz="914400" eaLnBrk="1" fontAlgn="base" hangingPunct="1" indent="0" latinLnBrk="0" lvl="0" marL="0" marR="0" rtl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altLang="en-US" b="1" baseline="0" cap="none" dirty="0" i="0" kumimoji="0" lang="zh-CN" normalizeH="0" strike="noStrike" sz="900" u="none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charset="-122" panose="020B0502040204020203" pitchFamily="34" typeface="微软雅黑 Light"/>
                        <a:ea charset="-122" panose="020B0502040204020203" pitchFamily="34" typeface="微软雅黑 Light"/>
                      </a:endParaRPr>
                    </a:p>
                  </a:txBody>
                  <a:tcPr anchor="ctr" horzOverflow="overflow" marB="46669" marL="93365" marR="93365" marT="46669">
                    <a:lnL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8" name="TextBox 12"/>
          <p:cNvSpPr txBox="1">
            <a:spLocks noChangeArrowheads="1"/>
          </p:cNvSpPr>
          <p:nvPr/>
        </p:nvSpPr>
        <p:spPr bwMode="auto">
          <a:xfrm>
            <a:off x="425450" y="836613"/>
            <a:ext cx="81200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1pPr>
            <a:lvl2pPr indent="-285750" marL="74295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2pPr>
            <a:lvl3pPr indent="-228600" marL="11430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3pPr>
            <a:lvl4pPr indent="-228600" marL="16002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4pPr>
            <a:lvl5pPr indent="-228600" marL="20574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b="1" lang="zh-CN">
                <a:solidFill>
                  <a:srgbClr val="000000"/>
                </a:solidFill>
                <a:latin charset="-122" panose="020B0503020204020204" pitchFamily="34" typeface="微软雅黑"/>
              </a:rPr>
              <a:t>影响因素总结：</a:t>
            </a:r>
            <a:endParaRPr altLang="zh-CN" b="1" lang="en-US">
              <a:solidFill>
                <a:srgbClr val="000000"/>
              </a:solidFill>
              <a:latin charset="-122" panose="020B0503020204020204" pitchFamily="34" typeface="微软雅黑"/>
            </a:endParaRPr>
          </a:p>
        </p:txBody>
      </p:sp>
      <p:cxnSp>
        <p:nvCxnSpPr>
          <p:cNvPr id="89" name="Straight Arrow Connector 151"/>
          <p:cNvCxnSpPr/>
          <p:nvPr/>
        </p:nvCxnSpPr>
        <p:spPr>
          <a:xfrm flipH="1">
            <a:off x="2516685" y="1429781"/>
            <a:ext cx="687163" cy="0"/>
          </a:xfrm>
          <a:prstGeom prst="straightConnector1">
            <a:avLst/>
          </a:prstGeom>
          <a:noFill/>
          <a:ln algn="ctr" cap="flat" cmpd="sng" w="9525">
            <a:solidFill>
              <a:srgbClr val="00B0F0"/>
            </a:solidFill>
            <a:prstDash val="solid"/>
            <a:headEnd len="med" type="none" w="med"/>
            <a:tailEnd len="med" type="triangle" w="med"/>
          </a:ln>
          <a:effectLst/>
        </p:spPr>
      </p:cxnSp>
      <p:sp>
        <p:nvSpPr>
          <p:cNvPr id="90" name="Text Box 36"/>
          <p:cNvSpPr txBox="1">
            <a:spLocks noChangeArrowheads="1"/>
          </p:cNvSpPr>
          <p:nvPr/>
        </p:nvSpPr>
        <p:spPr bwMode="auto">
          <a:xfrm flipH="1">
            <a:off x="2654785" y="1199264"/>
            <a:ext cx="59055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charset="0" panose="020B0604020202020204" pitchFamily="34" typeface="Arial"/>
              <a:buNone/>
            </a:pPr>
            <a:r>
              <a:rPr altLang="zh-CN" dirty="0" lang="en-US" sz="900">
                <a:solidFill>
                  <a:srgbClr val="000000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NA</a:t>
            </a:r>
            <a:endParaRPr altLang="en-US" dirty="0" lang="zh-CN" sz="900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sp>
        <p:nvSpPr>
          <p:cNvPr id="91" name="Rectangle 215"/>
          <p:cNvSpPr>
            <a:spLocks noChangeArrowheads="1"/>
          </p:cNvSpPr>
          <p:nvPr/>
        </p:nvSpPr>
        <p:spPr bwMode="auto">
          <a:xfrm>
            <a:off x="3965680" y="957240"/>
            <a:ext cx="1335622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altLang="en-US" b="0" dirty="0" lang="zh-CN" sz="900">
                <a:solidFill>
                  <a:srgbClr val="000000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员工没有按照ODS操作</a:t>
            </a:r>
            <a:r>
              <a:rPr altLang="zh-CN" b="0" dirty="0" lang="en-US" sz="900">
                <a:solidFill>
                  <a:srgbClr val="000000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/>
            </a:r>
            <a:r>
              <a:rPr altLang="en-US" b="0" dirty="0" lang="zh-CN" sz="900">
                <a:solidFill>
                  <a:srgbClr val="000000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/>
            </a:r>
            <a:endParaRPr altLang="en-US" b="0" dirty="0" lang="en-US" sz="900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sp>
        <p:nvSpPr>
          <p:cNvPr id="92" name="Line Callout 2 (No Border) 76"/>
          <p:cNvSpPr>
            <a:spLocks/>
          </p:cNvSpPr>
          <p:nvPr/>
        </p:nvSpPr>
        <p:spPr bwMode="auto">
          <a:xfrm>
            <a:off x="4635648" y="1200298"/>
            <a:ext cx="457200" cy="152400"/>
          </a:xfrm>
          <a:prstGeom prst="callout2">
            <a:avLst>
              <a:gd fmla="val 241398" name="adj1"/>
              <a:gd fmla="val 6026" name="adj2"/>
              <a:gd fmla="val 242647" name="adj3"/>
              <a:gd fmla="val -37622" name="adj4"/>
              <a:gd fmla="val 137500" name="adj5"/>
              <a:gd fmla="val -73750" name="adj6"/>
            </a:avLst>
          </a:prstGeom>
          <a:noFill/>
          <a:ln algn="ctr" w="9525">
            <a:solidFill>
              <a:srgbClr val="00B0F0"/>
            </a:solidFill>
            <a:round/>
            <a:headEnd/>
            <a:tailEnd len="med" type="arrow" w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altLang="en-US" i="1" kumimoji="1" lang="en-US" sz="900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sp>
        <p:nvSpPr>
          <p:cNvPr id="93" name="Rectangle 215"/>
          <p:cNvSpPr>
            <a:spLocks noChangeArrowheads="1"/>
          </p:cNvSpPr>
          <p:nvPr/>
        </p:nvSpPr>
        <p:spPr bwMode="auto">
          <a:xfrm>
            <a:off x="4612599" y="1466841"/>
            <a:ext cx="761747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altLang="en-US" b="0" dirty="0" lang="zh-CN" sz="900">
                <a:solidFill>
                  <a:srgbClr val="000000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技能不熟练</a:t>
            </a:r>
            <a:endParaRPr altLang="en-US" b="0" dirty="0" lang="en-US" sz="900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sp>
        <p:nvSpPr>
          <p:cNvPr id="94" name="Line Callout 2 (No Border) 76"/>
          <p:cNvSpPr>
            <a:spLocks/>
          </p:cNvSpPr>
          <p:nvPr/>
        </p:nvSpPr>
        <p:spPr bwMode="auto">
          <a:xfrm>
            <a:off x="5702731" y="2552454"/>
            <a:ext cx="457200" cy="152400"/>
          </a:xfrm>
          <a:prstGeom prst="callout2">
            <a:avLst>
              <a:gd fmla="val 241398" name="adj1"/>
              <a:gd fmla="val 11908" name="adj2"/>
              <a:gd fmla="val 242647" name="adj3"/>
              <a:gd fmla="val -37622" name="adj4"/>
              <a:gd fmla="val 137500" name="adj5"/>
              <a:gd fmla="val -73750" name="adj6"/>
            </a:avLst>
          </a:prstGeom>
          <a:noFill/>
          <a:ln algn="ctr" w="9525">
            <a:solidFill>
              <a:srgbClr val="00B0F0"/>
            </a:solidFill>
            <a:round/>
            <a:headEnd/>
            <a:tailEnd len="med" type="arrow" w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altLang="en-US" i="1" kumimoji="1" lang="en-US" sz="900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  <p:sp>
        <p:nvSpPr>
          <p:cNvPr id="95" name="Rectangle 215"/>
          <p:cNvSpPr>
            <a:spLocks noChangeArrowheads="1"/>
          </p:cNvSpPr>
          <p:nvPr/>
        </p:nvSpPr>
        <p:spPr bwMode="auto">
          <a:xfrm>
            <a:off x="5626352" y="2944358"/>
            <a:ext cx="1569661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1pPr>
            <a:lvl2pPr indent="-285750" marL="74295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2pPr>
            <a:lvl3pPr indent="-228600" marL="11430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3pPr>
            <a:lvl4pPr indent="-228600" marL="16002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4pPr>
            <a:lvl5pPr indent="-228600" marL="2057400"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b="1" sz="1000">
                <a:solidFill>
                  <a:schemeClr val="tx1"/>
                </a:solidFill>
                <a:latin charset="0" panose="020B0604020202020204" pitchFamily="34" typeface="Arial"/>
                <a:ea charset="-122" panose="02010600030101010101" pitchFamily="2" typeface="宋体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altLang="en-US" b="0" dirty="0" lang="zh-CN" sz="900">
                <a:solidFill>
                  <a:srgbClr val="000000"/>
                </a:solidFill>
                <a:latin charset="-122" panose="020B0502040204020203" pitchFamily="34" typeface="微软雅黑 Light"/>
                <a:ea charset="-122" panose="020B0502040204020203" pitchFamily="34" typeface="微软雅黑 Light"/>
              </a:rPr>
              <a:t>位置局限，目视检查不方便</a:t>
            </a:r>
            <a:endParaRPr altLang="en-US" b="0" dirty="0" lang="en-US" sz="900">
              <a:solidFill>
                <a:srgbClr val="000000"/>
              </a:solidFill>
              <a:latin charset="-122" panose="020B0502040204020203" pitchFamily="34" typeface="微软雅黑 Light"/>
              <a:ea charset="-122" panose="020B0502040204020203" pitchFamily="34" typeface="微软雅黑 Light"/>
            </a:endParaRPr>
          </a:p>
        </p:txBody>
      </p:sp>
    </p:spTree>
    <p:extLst>
      <p:ext uri="{BB962C8B-B14F-4D97-AF65-F5344CB8AC3E}">
        <p14:creationId xmlns:p14="http://schemas.microsoft.com/office/powerpoint/2010/main" val="2688879371"/>
      </p:ext>
    </p:extLst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2800">
                <a:solidFill>
                  <a:srgbClr val="00465B"/>
                </a:solidFill>
                <a:latin charset="-122" panose="020B0503020204020204" pitchFamily="34" typeface="微软雅黑"/>
                <a:ea charset="-122" panose="020B0503020204020204" pitchFamily="34" typeface="微软雅黑"/>
              </a:rPr>
              <a:t>对策讨论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len="med" type="none" w="med"/>
            <a:tailEnd len="med" type="none" w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t" anchorCtr="0" bIns="0" compatLnSpc="1" lIns="0" numCol="1" rIns="0" rtlCol="0" tIns="0" vert="horz" wrap="square">
            <a:prstTxWarp prst="textNoShape">
              <a:avLst/>
            </a:prstTxWarp>
          </a:bodyPr>
          <a:lstStyle/>
          <a:p>
            <a:pPr algn="ctr" defTabSz="966788" fontAlgn="base" indent="-971550" marL="971550">
              <a:spcBef>
                <a:spcPct val="0"/>
              </a:spcBef>
              <a:spcAft>
                <a:spcPct val="0"/>
              </a:spcAft>
              <a:tabLst>
                <a:tab algn="l" pos="971550"/>
              </a:tabLst>
            </a:pPr>
            <a:r>
              <a:rPr altLang="zh-CN" b="1" dirty="0" lang="en-US" sz="3600">
                <a:solidFill>
                  <a:schemeClr val="bg2"/>
                </a:solidFill>
                <a:latin typeface="+mj-lt"/>
                <a:ea charset="-122" panose="020B0503020204020204" pitchFamily="34" typeface="微软雅黑"/>
                <a:cs typeface="+mj-cs"/>
              </a:rPr>
              <a:t>I</a:t>
            </a:r>
            <a:endParaRPr b="1" dirty="0" lang="en-US" sz="3600">
              <a:solidFill>
                <a:schemeClr val="bg2"/>
              </a:solidFill>
              <a:latin typeface="+mj-lt"/>
              <a:ea charset="-122" panose="020B0503020204020204" pitchFamily="34" typeface="微软雅黑"/>
              <a:cs typeface="+mj-cs"/>
            </a:endParaRPr>
          </a:p>
        </p:txBody>
      </p:sp>
      <p:graphicFrame>
        <p:nvGraphicFramePr>
          <p:cNvPr id="9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041381"/>
              </p:ext>
            </p:extLst>
          </p:nvPr>
        </p:nvGraphicFramePr>
        <p:xfrm>
          <a:off x="539552" y="980728"/>
          <a:ext cx="8146246" cy="2729763"/>
        </p:xfrm>
        <a:graphic>
          <a:graphicData uri="http://schemas.openxmlformats.org/drawingml/2006/table">
            <a:tbl>
              <a:tblPr/>
              <a:tblGrid>
                <a:gridCol w="2769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15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46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07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07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07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307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45953"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altLang="zh-CN" b="1" dirty="0" i="0" lang="en-US" strike="noStrike" sz="1200" u="none">
                          <a:solidFill>
                            <a:srgbClr val="0070C0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</a:rPr>
                        <a:t>#</a:t>
                      </a: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altLang="en-US" b="1" dirty="0" i="0" lang="zh-CN" strike="noStrike" sz="1200" u="none">
                          <a:solidFill>
                            <a:srgbClr val="0070C0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</a:rPr>
                        <a:t>根本原因</a:t>
                      </a: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altLang="en-US" b="1" dirty="0" i="0" lang="zh-CN" strike="noStrike" sz="1200" u="none">
                          <a:solidFill>
                            <a:srgbClr val="0070C0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</a:rPr>
                        <a:t>应对措施</a:t>
                      </a: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altLang="en-US" b="1" dirty="0" i="0" lang="zh-CN" strike="noStrike" sz="1200" u="none">
                          <a:solidFill>
                            <a:srgbClr val="0070C0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</a:rPr>
                        <a:t>验证时间</a:t>
                      </a: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altLang="en-US" b="1" dirty="0" i="0" lang="zh-CN" strike="noStrike" sz="1200" u="none">
                          <a:solidFill>
                            <a:srgbClr val="0070C0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</a:rPr>
                        <a:t>验证批量</a:t>
                      </a: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altLang="en-US" b="1" i="0" lang="zh-CN" strike="noStrike" sz="1200" u="none">
                          <a:solidFill>
                            <a:srgbClr val="0070C0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</a:rPr>
                        <a:t>验证人</a:t>
                      </a: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altLang="en-US" b="1" dirty="0" i="0" lang="zh-CN" strike="noStrike" sz="1200" u="none">
                          <a:solidFill>
                            <a:srgbClr val="0070C0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</a:rPr>
                        <a:t>验证结果</a:t>
                      </a: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1905"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altLang="zh-CN" b="0" dirty="0" i="0" lang="en-US" strike="noStrike" sz="1200" u="none">
                          <a:solidFill>
                            <a:srgbClr val="000000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</a:rPr>
                        <a:t>1</a:t>
                      </a: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l" defTabSz="914400" eaLnBrk="1" fontAlgn="b" hangingPunct="1" indent="0" latinLnBrk="0" lvl="0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</a:rPr>
                        <a:t>测试成功A</a:t>
                      </a:r>
                      <a:endParaRPr altLang="en-US" b="0" dirty="0" i="0" lang="zh-CN" strike="noStrike" sz="1100" u="none">
                        <a:solidFill>
                          <a:srgbClr val="000000"/>
                        </a:solidFill>
                        <a:effectLst/>
                        <a:latin charset="-122" panose="020B0503020204020204" pitchFamily="34" typeface="微软雅黑"/>
                        <a:ea charset="-122" panose="020B0503020204020204" pitchFamily="34" typeface="微软雅黑"/>
                      </a:endParaRPr>
                    </a:p>
                  </a:txBody>
                  <a:tcPr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l" fontAlgn="b"/>
                      <a:r>
                        <a:rPr altLang="zh-CN" b="0" dirty="0" i="0" lang="en-US" smtClean="0" strike="noStrike" sz="1100" u="none">
                          <a:solidFill>
                            <a:srgbClr val="000000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</a:rPr>
                        <a:t>{test02}</a:t>
                      </a:r>
                      <a:endParaRPr altLang="en-US" b="0" dirty="0" i="0" lang="zh-CN" strike="noStrike" sz="1100" u="none">
                        <a:solidFill>
                          <a:srgbClr val="000000"/>
                        </a:solidFill>
                        <a:effectLst/>
                        <a:latin charset="-122" panose="020B0503020204020204" pitchFamily="34" typeface="微软雅黑"/>
                        <a:ea charset="-122" panose="020B0503020204020204" pitchFamily="34" typeface="微软雅黑"/>
                      </a:endParaRPr>
                    </a:p>
                  </a:txBody>
                  <a:tcPr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defTabSz="914400" eaLnBrk="1" fontAlgn="b" hangingPunct="1" latinLnBrk="0" marL="0" rtl="0"/>
                      <a:r>
                        <a:rPr lang="en-US">
                          <a:solidFill>
                            <a:srgbClr val="000000"/>
                          </a:solidFill>
                        </a:rPr>
                        <a:t>测试成功B</a:t>
                      </a:r>
                      <a:endParaRPr altLang="en-US" b="0" dirty="0" i="0" kern="1200" lang="zh-CN" strike="noStrike" sz="1100" u="none">
                        <a:solidFill>
                          <a:srgbClr val="00465B"/>
                        </a:solidFill>
                        <a:effectLst/>
                        <a:latin charset="-122" panose="020B0503020204020204" pitchFamily="34" typeface="微软雅黑"/>
                        <a:ea charset="-122" panose="020B0503020204020204" pitchFamily="34" typeface="微软雅黑"/>
                        <a:cs typeface="+mn-cs"/>
                      </a:endParaRP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defTabSz="914400" eaLnBrk="1" fontAlgn="b" hangingPunct="1" latinLnBrk="0" marL="0" rtl="0"/>
                      <a:r>
                        <a:rPr altLang="zh-CN" b="0" dirty="0" i="0" kern="1200" lang="en-US" strike="noStrike" sz="1100" u="none">
                          <a:solidFill>
                            <a:srgbClr val="00465B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  <a:cs typeface="+mn-cs"/>
                        </a:rPr>
                        <a:t>{yzpl1}</a:t>
                      </a:r>
                      <a:endParaRPr altLang="en-US" b="0" dirty="0" i="0" kern="1200" lang="zh-CN" strike="noStrike" sz="1100" u="none">
                        <a:solidFill>
                          <a:srgbClr val="00465B"/>
                        </a:solidFill>
                        <a:effectLst/>
                        <a:latin charset="-122" panose="020B0503020204020204" pitchFamily="34" typeface="微软雅黑"/>
                        <a:ea charset="-122" panose="020B0503020204020204" pitchFamily="34" typeface="微软雅黑"/>
                        <a:cs typeface="+mn-cs"/>
                      </a:endParaRP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defTabSz="914400" eaLnBrk="1" fontAlgn="b" hangingPunct="1" latinLnBrk="0" marL="0" rtl="0"/>
                      <a:r>
                        <a:rPr altLang="zh-CN" b="0" dirty="0" i="0" kern="1200" lang="en-US" strike="noStrike" sz="1100" u="none">
                          <a:solidFill>
                            <a:srgbClr val="00465B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  <a:cs typeface="+mn-cs"/>
                        </a:rPr>
                        <a:t>{yzr1}</a:t>
                      </a:r>
                      <a:endParaRPr altLang="en-US" b="0" dirty="0" i="0" kern="1200" lang="zh-CN" strike="noStrike" sz="1100" u="none">
                        <a:solidFill>
                          <a:srgbClr val="00465B"/>
                        </a:solidFill>
                        <a:effectLst/>
                        <a:latin charset="-122" panose="020B0503020204020204" pitchFamily="34" typeface="微软雅黑"/>
                        <a:ea charset="-122" panose="020B0503020204020204" pitchFamily="34" typeface="微软雅黑"/>
                        <a:cs typeface="+mn-cs"/>
                      </a:endParaRP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defTabSz="914400" eaLnBrk="1" fontAlgn="b" hangingPunct="1" latinLnBrk="0" marL="0" rtl="0"/>
                      <a:r>
                        <a:rPr altLang="zh-CN" b="0" dirty="0" i="0" kern="1200" lang="en-US" strike="noStrike" sz="1100" u="none">
                          <a:solidFill>
                            <a:srgbClr val="00465B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  <a:cs typeface="+mn-cs"/>
                        </a:rPr>
                        <a:t>{jg1}</a:t>
                      </a:r>
                      <a:endParaRPr altLang="en-US" b="0" dirty="0" i="0" kern="1200" lang="zh-CN" strike="noStrike" sz="1100" u="none">
                        <a:solidFill>
                          <a:srgbClr val="00465B"/>
                        </a:solidFill>
                        <a:effectLst/>
                        <a:latin charset="-122" panose="020B0503020204020204" pitchFamily="34" typeface="微软雅黑"/>
                        <a:ea charset="-122" panose="020B0503020204020204" pitchFamily="34" typeface="微软雅黑"/>
                        <a:cs typeface="+mn-cs"/>
                      </a:endParaRP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1905"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altLang="zh-CN" b="0" dirty="0" i="0" lang="en-US" strike="noStrike" sz="1200" u="none">
                          <a:solidFill>
                            <a:srgbClr val="000000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</a:rPr>
                        <a:t>2</a:t>
                      </a: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l" defTabSz="914400" eaLnBrk="1" fontAlgn="b" hangingPunct="1" indent="0" latinLnBrk="0" lvl="0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</a:rPr>
                        <a:t>测试成功C</a:t>
                      </a:r>
                      <a:endParaRPr altLang="en-US" b="0" dirty="0" i="0" kern="1200" lang="zh-CN" strike="noStrike" sz="1100" u="none">
                        <a:solidFill>
                          <a:srgbClr val="00465B"/>
                        </a:solidFill>
                        <a:effectLst/>
                        <a:latin charset="-122" panose="020B0503020204020204" pitchFamily="34" typeface="微软雅黑"/>
                        <a:ea charset="-122" panose="020B0503020204020204" pitchFamily="34" typeface="微软雅黑"/>
                        <a:cs typeface="+mn-cs"/>
                      </a:endParaRPr>
                    </a:p>
                  </a:txBody>
                  <a:tcPr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l" defTabSz="914400" eaLnBrk="1" fontAlgn="b" hangingPunct="1" latinLnBrk="0" marL="0" rtl="0"/>
                      <a:r>
                        <a:rPr altLang="zh-CN" b="0" dirty="0" i="0" kern="1200" lang="en-US" smtClean="0" strike="noStrike" sz="1100" u="none">
                          <a:solidFill>
                            <a:srgbClr val="00465B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  <a:cs typeface="+mn-cs"/>
                        </a:rPr>
                        <a:t>{ydcs2}</a:t>
                      </a:r>
                      <a:endParaRPr altLang="en-US" b="0" dirty="0" i="0" kern="1200" lang="zh-CN" strike="noStrike" sz="1100" u="none">
                        <a:solidFill>
                          <a:srgbClr val="00465B"/>
                        </a:solidFill>
                        <a:effectLst/>
                        <a:latin charset="-122" panose="020B0503020204020204" pitchFamily="34" typeface="微软雅黑"/>
                        <a:ea charset="-122" panose="020B0503020204020204" pitchFamily="34" typeface="微软雅黑"/>
                        <a:cs typeface="+mn-cs"/>
                      </a:endParaRPr>
                    </a:p>
                  </a:txBody>
                  <a:tcPr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defTabSz="914400" eaLnBrk="1" fontAlgn="b" hangingPunct="1" latinLnBrk="0" marL="0" rtl="0"/>
                      <a:r>
                        <a:rPr lang="en-US">
                          <a:solidFill>
                            <a:srgbClr val="000000"/>
                          </a:solidFill>
                        </a:rPr>
                        <a:t>测试成功B</a:t>
                      </a:r>
                      <a:endParaRPr altLang="en-US" b="0" dirty="0" i="0" kern="1200" lang="zh-CN" strike="noStrike" sz="1100" u="none">
                        <a:solidFill>
                          <a:srgbClr val="00465B"/>
                        </a:solidFill>
                        <a:effectLst/>
                        <a:latin charset="-122" panose="020B0503020204020204" pitchFamily="34" typeface="微软雅黑"/>
                        <a:ea charset="-122" panose="020B0503020204020204" pitchFamily="34" typeface="微软雅黑"/>
                        <a:cs typeface="+mn-cs"/>
                      </a:endParaRP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defTabSz="914400" eaLnBrk="1" fontAlgn="b" hangingPunct="1" latinLnBrk="0" marL="0" rtl="0"/>
                      <a:r>
                        <a:rPr altLang="zh-CN" b="0" dirty="0" i="0" kern="1200" lang="en-US" strike="noStrike" sz="1100" u="none">
                          <a:solidFill>
                            <a:srgbClr val="00465B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  <a:cs typeface="+mn-cs"/>
                        </a:rPr>
                        <a:t>{yzpl2}</a:t>
                      </a: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defTabSz="914400" eaLnBrk="1" fontAlgn="b" hangingPunct="1" latinLnBrk="0" marL="0" rtl="0"/>
                      <a:r>
                        <a:rPr altLang="zh-CN" b="0" dirty="0" i="0" kern="1200" lang="en-US" strike="noStrike" sz="1100" u="none">
                          <a:solidFill>
                            <a:srgbClr val="00465B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  <a:cs typeface="+mn-cs"/>
                        </a:rPr>
                        <a:t>{yzr2}</a:t>
                      </a:r>
                      <a:endParaRPr altLang="en-US" b="0" dirty="0" i="0" kern="1200" lang="zh-CN" strike="noStrike" sz="1100" u="none">
                        <a:solidFill>
                          <a:srgbClr val="00465B"/>
                        </a:solidFill>
                        <a:effectLst/>
                        <a:latin charset="-122" panose="020B0503020204020204" pitchFamily="34" typeface="微软雅黑"/>
                        <a:ea charset="-122" panose="020B0503020204020204" pitchFamily="34" typeface="微软雅黑"/>
                        <a:cs typeface="+mn-cs"/>
                      </a:endParaRP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algn="l" defTabSz="914400" eaLnBrk="1" hangingPunct="1" latinLnBrk="0" marL="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algn="l" defTabSz="914400" eaLnBrk="1" hangingPunct="1" latinLnBrk="0" marL="457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algn="l" defTabSz="914400" eaLnBrk="1" hangingPunct="1" latinLnBrk="0" marL="914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algn="l" defTabSz="914400" eaLnBrk="1" hangingPunct="1" latinLnBrk="0" marL="1371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algn="l" defTabSz="914400" eaLnBrk="1" hangingPunct="1" latinLnBrk="0" marL="18288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algn="l" defTabSz="914400" eaLnBrk="1" hangingPunct="1" latinLnBrk="0" marL="22860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algn="l" defTabSz="914400" eaLnBrk="1" hangingPunct="1" latinLnBrk="0" marL="27432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algn="l" defTabSz="914400" eaLnBrk="1" hangingPunct="1" latinLnBrk="0" marL="32004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algn="l" defTabSz="914400" eaLnBrk="1" hangingPunct="1" latinLnBrk="0" marL="3657600" rtl="0">
                        <a:defRPr kern="1200" sz="18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defTabSz="914400" eaLnBrk="1" fontAlgn="b" hangingPunct="1" latinLnBrk="0" marL="0" rtl="0"/>
                      <a:r>
                        <a:rPr altLang="zh-CN" b="0" dirty="0" i="0" kern="1200" lang="en-US" strike="noStrike" sz="1100" u="none">
                          <a:solidFill>
                            <a:srgbClr val="00465B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  <a:cs typeface="+mn-cs"/>
                        </a:rPr>
                        <a:t>{jg2}</a:t>
                      </a:r>
                      <a:r>
                        <a:rPr altLang="en-US" b="0" dirty="0" i="0" kern="1200" lang="zh-CN" strike="noStrike" sz="1100" u="none">
                          <a:solidFill>
                            <a:srgbClr val="00465B"/>
                          </a:solidFill>
                          <a:effectLst/>
                          <a:latin charset="-122" panose="020B0503020204020204" pitchFamily="34" typeface="微软雅黑"/>
                          <a:ea charset="-122" panose="020B0503020204020204" pitchFamily="34" typeface="微软雅黑"/>
                          <a:cs typeface="+mn-cs"/>
                        </a:rPr>
                        <a:t>　</a:t>
                      </a:r>
                    </a:p>
                  </a:txBody>
                  <a:tcPr anchor="ctr" marB="0" marL="9525" marR="9525" marT="9525">
                    <a:lnL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rgbClr val="000000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403" y="3959451"/>
            <a:ext cx="1584176" cy="1998662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3924300"/>
            <a:ext cx="3096344" cy="2096988"/>
          </a:xfrm>
          <a:prstGeom prst="rect">
            <a:avLst/>
          </a:prstGeom>
        </p:spPr>
      </p:pic>
      <p:sp>
        <p:nvSpPr>
          <p:cNvPr id="12" name="Rectangle 9"/>
          <p:cNvSpPr/>
          <p:nvPr/>
        </p:nvSpPr>
        <p:spPr>
          <a:xfrm>
            <a:off x="5589455" y="4214475"/>
            <a:ext cx="3159010" cy="634020"/>
          </a:xfrm>
          <a:prstGeom prst="rect">
            <a:avLst/>
          </a:prstGeom>
          <a:noFill/>
          <a:ln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altLang="en-US" dirty="0" lang="zh-CN" sz="1600">
                <a:solidFill>
                  <a:schemeClr val="bg2"/>
                </a:solidFill>
                <a:latin typeface="+mn-ea"/>
              </a:rPr>
              <a:t>结论：</a:t>
            </a:r>
            <a:endParaRPr altLang="zh-CN" dirty="0" lang="en-US" sz="1600">
              <a:solidFill>
                <a:schemeClr val="bg2"/>
              </a:solidFill>
              <a:latin typeface="+mn-ea"/>
            </a:endParaRPr>
          </a:p>
          <a:p>
            <a:pPr>
              <a:spcBef>
                <a:spcPct val="20000"/>
              </a:spcBef>
            </a:pPr>
            <a:r>
              <a:rPr altLang="zh-CN" dirty="0" lang="en-US" smtClean="0" sz="1600">
                <a:solidFill>
                  <a:schemeClr val="bg2"/>
                </a:solidFill>
                <a:latin typeface="+mn-ea"/>
              </a:rPr>
              <a:t>123</a:t>
            </a:r>
            <a:r>
              <a:rPr altLang="zh-CN" dirty="0" lang="en-US" sz="1600">
                <a:solidFill>
                  <a:schemeClr val="bg2"/>
                </a:solidFill>
                <a:latin typeface="+mn-ea"/>
              </a:rPr>
              <a:t/>
            </a:r>
            <a:endParaRPr altLang="zh-CN" dirty="0" lang="en-US" sz="1600">
              <a:solidFill>
                <a:schemeClr val="bg1">
                  <a:lumMod val="60000"/>
                  <a:lumOff val="4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71888115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2800">
                <a:solidFill>
                  <a:srgbClr val="00465B"/>
                </a:solidFill>
                <a:latin charset="-122" panose="020B0503020204020204" pitchFamily="34" typeface="微软雅黑"/>
                <a:ea charset="-122" panose="020B0503020204020204" pitchFamily="34" typeface="微软雅黑"/>
              </a:rPr>
              <a:t>改善前后对比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len="med" type="none" w="med"/>
            <a:tailEnd len="med" type="none" w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t" anchorCtr="0" bIns="0" compatLnSpc="1" lIns="0" numCol="1" rIns="0" rtlCol="0" tIns="0" vert="horz" wrap="square">
            <a:prstTxWarp prst="textNoShape">
              <a:avLst/>
            </a:prstTxWarp>
          </a:bodyPr>
          <a:lstStyle/>
          <a:p>
            <a:pPr algn="ctr" defTabSz="966788" fontAlgn="base" indent="-971550" marL="971550">
              <a:spcBef>
                <a:spcPct val="0"/>
              </a:spcBef>
              <a:spcAft>
                <a:spcPct val="0"/>
              </a:spcAft>
              <a:tabLst>
                <a:tab algn="l" pos="971550"/>
              </a:tabLst>
            </a:pPr>
            <a:r>
              <a:rPr altLang="zh-CN" b="1" dirty="0" lang="en-US" sz="3600">
                <a:solidFill>
                  <a:schemeClr val="bg2"/>
                </a:solidFill>
                <a:latin typeface="+mj-lt"/>
                <a:ea charset="-122" panose="020B0503020204020204" pitchFamily="34" typeface="微软雅黑"/>
                <a:cs typeface="+mj-cs"/>
              </a:rPr>
              <a:t>C</a:t>
            </a:r>
            <a:endParaRPr b="1" dirty="0" lang="en-US" sz="3600">
              <a:solidFill>
                <a:schemeClr val="bg2"/>
              </a:solidFill>
              <a:latin typeface="+mj-lt"/>
              <a:ea charset="-122" panose="020B0503020204020204" pitchFamily="34" typeface="微软雅黑"/>
              <a:cs typeface="+mj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7893" y="797266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altLang="en-US" b="1" dirty="0" lang="zh-CN">
                <a:solidFill>
                  <a:srgbClr val="FF0000"/>
                </a:solidFill>
              </a:rPr>
              <a:t>改善前</a:t>
            </a:r>
            <a:endParaRPr altLang="en-US" dirty="0" lang="zh-CN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07495" y="800901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altLang="en-US" b="1" dirty="0" lang="zh-CN">
                <a:solidFill>
                  <a:srgbClr val="00B050"/>
                </a:solidFill>
              </a:rPr>
              <a:t>改善后</a:t>
            </a:r>
            <a:endParaRPr altLang="en-US" dirty="0" lang="zh-CN">
              <a:solidFill>
                <a:srgbClr val="00B050"/>
              </a:solidFill>
            </a:endParaRPr>
          </a:p>
        </p:txBody>
      </p:sp>
      <p:sp>
        <p:nvSpPr>
          <p:cNvPr id="20" name="Rectangle 22"/>
          <p:cNvSpPr/>
          <p:nvPr/>
        </p:nvSpPr>
        <p:spPr bwMode="auto">
          <a:xfrm>
            <a:off x="427893" y="1124745"/>
            <a:ext cx="3847939" cy="4047180"/>
          </a:xfrm>
          <a:prstGeom prst="rect">
            <a:avLst/>
          </a:prstGeom>
          <a:noFill/>
          <a:ln algn="ctr" cap="flat" cmpd="sng" w="28575">
            <a:solidFill>
              <a:schemeClr val="accent1"/>
            </a:solidFill>
            <a:prstDash val="solid"/>
            <a:round/>
            <a:headEnd len="med" type="none" w="med"/>
            <a:tailEnd len="med" type="none" w="med"/>
          </a:ln>
          <a:effectLst/>
        </p:spPr>
        <p:txBody>
          <a:bodyPr anchor="ctr" anchorCtr="0" bIns="0" compatLnSpc="1" lIns="0" numCol="1" rIns="0" rtlCol="0" tIns="0" vert="horz" wrap="square">
            <a:prstTxWarp prst="textNoShape">
              <a:avLst/>
            </a:prstTxWarp>
          </a:bodyPr>
          <a:lstStyle/>
          <a:p>
            <a:pPr algn="ctr" defTabSz="966788" eaLnBrk="1" fontAlgn="base" hangingPunct="1" indent="-971550" latinLnBrk="0" marL="97155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algn="l" pos="971550"/>
              </a:tabLst>
            </a:pPr>
            <a:endParaRPr altLang="zh-CN" b="1" dirty="0" lang="en-US">
              <a:solidFill>
                <a:srgbClr val="00465B"/>
              </a:solidFill>
            </a:endParaRPr>
          </a:p>
        </p:txBody>
      </p:sp>
      <p:sp>
        <p:nvSpPr>
          <p:cNvPr id="21" name="Rectangle 23"/>
          <p:cNvSpPr/>
          <p:nvPr/>
        </p:nvSpPr>
        <p:spPr bwMode="auto">
          <a:xfrm>
            <a:off x="4781469" y="1124744"/>
            <a:ext cx="3925094" cy="4089325"/>
          </a:xfrm>
          <a:prstGeom prst="rect">
            <a:avLst/>
          </a:prstGeom>
          <a:noFill/>
          <a:ln algn="ctr" cap="flat" cmpd="sng" w="28575">
            <a:solidFill>
              <a:schemeClr val="accent1"/>
            </a:solidFill>
            <a:prstDash val="solid"/>
            <a:round/>
            <a:headEnd len="med" type="none" w="med"/>
            <a:tailEnd len="med" type="none" w="med"/>
          </a:ln>
          <a:effectLst/>
        </p:spPr>
        <p:txBody>
          <a:bodyPr anchor="ctr" anchorCtr="0" bIns="0" compatLnSpc="1" lIns="0" numCol="1" rIns="0" rtlCol="0" tIns="0" vert="horz" wrap="square">
            <a:prstTxWarp prst="textNoShape">
              <a:avLst/>
            </a:prstTxWarp>
          </a:bodyPr>
          <a:lstStyle/>
          <a:p>
            <a:pPr algn="ctr" defTabSz="966788" indent="-971550" marL="971550">
              <a:tabLst>
                <a:tab algn="l" pos="971550"/>
              </a:tabLst>
            </a:pPr>
            <a:endParaRPr b="1" dirty="0" lang="en-US">
              <a:solidFill>
                <a:srgbClr val="00465B"/>
              </a:solidFill>
            </a:endParaRPr>
          </a:p>
        </p:txBody>
      </p:sp>
      <p:sp>
        <p:nvSpPr>
          <p:cNvPr id="25" name="右箭头 24"/>
          <p:cNvSpPr/>
          <p:nvPr/>
        </p:nvSpPr>
        <p:spPr>
          <a:xfrm>
            <a:off x="4275832" y="2780929"/>
            <a:ext cx="431663" cy="240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altLang="en-US" lang="zh-CN"/>
          </a:p>
        </p:txBody>
      </p:sp>
      <p:sp>
        <p:nvSpPr>
          <p:cNvPr id="29" name="Rectangle 9"/>
          <p:cNvSpPr/>
          <p:nvPr/>
        </p:nvSpPr>
        <p:spPr>
          <a:xfrm>
            <a:off x="323528" y="5238210"/>
            <a:ext cx="80718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altLang="en-US" dirty="0" lang="zh-CN">
                <a:solidFill>
                  <a:schemeClr val="bg2"/>
                </a:solidFill>
                <a:latin typeface="+mn-ea"/>
              </a:rPr>
              <a:t>结论：</a:t>
            </a:r>
            <a:endParaRPr altLang="zh-CN" dirty="0" lang="en-US">
              <a:solidFill>
                <a:schemeClr val="bg2"/>
              </a:solidFill>
              <a:latin typeface="+mn-ea"/>
            </a:endParaRPr>
          </a:p>
        </p:txBody>
      </p:sp>
      <p:pic>
        <p:nvPicPr>
          <p:cNvPr id="17" name="Picture 7"/>
          <p:cNvPicPr>
            <a:picLocks noChangeAspect="1"/>
          </p:cNvPicPr>
          <p:nvPr/>
        </p:nvPicPr>
        <p:blipFill rotWithShape="1">
          <a:blip r:embed="rId3"/>
          <a:srcRect l="12688"/>
          <a:stretch/>
        </p:blipFill>
        <p:spPr>
          <a:xfrm rot="16200000">
            <a:off x="5440822" y="601115"/>
            <a:ext cx="1577932" cy="2713936"/>
          </a:xfrm>
          <a:prstGeom prst="rect">
            <a:avLst/>
          </a:prstGeom>
        </p:spPr>
      </p:pic>
      <p:pic>
        <p:nvPicPr>
          <p:cNvPr id="18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995496" y="728922"/>
            <a:ext cx="1565969" cy="2534339"/>
          </a:xfrm>
          <a:prstGeom prst="rect">
            <a:avLst/>
          </a:prstGeom>
        </p:spPr>
      </p:pic>
      <p:sp>
        <p:nvSpPr>
          <p:cNvPr id="19" name="Rectangle 9"/>
          <p:cNvSpPr/>
          <p:nvPr/>
        </p:nvSpPr>
        <p:spPr>
          <a:xfrm>
            <a:off x="427893" y="2779077"/>
            <a:ext cx="3336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altLang="en-US" dirty="0" lang="zh-CN">
                <a:solidFill>
                  <a:srgbClr val="000000"/>
                </a:solidFill>
                <a:latin typeface="+mn-ea"/>
              </a:rPr>
              <a:t>普通长度卡板</a:t>
            </a:r>
            <a:endParaRPr altLang="zh-CN" dirty="0" lang="en-US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4" name="Rectangle 9"/>
          <p:cNvSpPr/>
          <p:nvPr/>
        </p:nvSpPr>
        <p:spPr>
          <a:xfrm>
            <a:off x="4781469" y="2747049"/>
            <a:ext cx="3336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altLang="en-US" dirty="0" lang="zh-CN">
                <a:solidFill>
                  <a:srgbClr val="00B050"/>
                </a:solidFill>
                <a:latin typeface="+mn-ea"/>
              </a:rPr>
              <a:t>端部增加电磁感应工装</a:t>
            </a:r>
            <a:endParaRPr altLang="zh-CN" dirty="0" lang="en-US">
              <a:solidFill>
                <a:srgbClr val="00B050"/>
              </a:solidFill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2820" y="3092459"/>
            <a:ext cx="3708705" cy="1752278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310" y="3104403"/>
            <a:ext cx="3622947" cy="1705501"/>
          </a:xfrm>
          <a:prstGeom prst="rect">
            <a:avLst/>
          </a:prstGeom>
        </p:spPr>
      </p:pic>
      <p:sp>
        <p:nvSpPr>
          <p:cNvPr id="23" name="Rectangle 9"/>
          <p:cNvSpPr/>
          <p:nvPr/>
        </p:nvSpPr>
        <p:spPr>
          <a:xfrm>
            <a:off x="402530" y="4802741"/>
            <a:ext cx="3336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altLang="en-US" dirty="0" lang="zh-CN">
                <a:solidFill>
                  <a:srgbClr val="000000"/>
                </a:solidFill>
                <a:latin typeface="+mn-ea"/>
              </a:rPr>
              <a:t>下线工位：</a:t>
            </a:r>
            <a:r>
              <a:rPr altLang="zh-CN" dirty="0" lang="en-US">
                <a:solidFill>
                  <a:srgbClr val="000000"/>
                </a:solidFill>
                <a:latin typeface="+mn-ea"/>
              </a:rPr>
              <a:t>63s=&gt;28JPH</a:t>
            </a:r>
          </a:p>
        </p:txBody>
      </p:sp>
      <p:sp>
        <p:nvSpPr>
          <p:cNvPr id="26" name="Rectangle 9"/>
          <p:cNvSpPr/>
          <p:nvPr/>
        </p:nvSpPr>
        <p:spPr>
          <a:xfrm>
            <a:off x="4771458" y="4844737"/>
            <a:ext cx="3336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altLang="en-US" dirty="0" lang="zh-CN">
                <a:solidFill>
                  <a:srgbClr val="000000"/>
                </a:solidFill>
                <a:latin typeface="+mn-ea"/>
              </a:rPr>
              <a:t>下线工位：</a:t>
            </a:r>
            <a:r>
              <a:rPr altLang="zh-CN" dirty="0" lang="en-US">
                <a:solidFill>
                  <a:srgbClr val="000000"/>
                </a:solidFill>
                <a:latin typeface="+mn-ea"/>
              </a:rPr>
              <a:t>58s=&gt;31JPH</a:t>
            </a:r>
          </a:p>
        </p:txBody>
      </p:sp>
      <p:graphicFrame>
        <p:nvGraphicFramePr>
          <p:cNvPr id="27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887739"/>
              </p:ext>
            </p:extLst>
          </p:nvPr>
        </p:nvGraphicFramePr>
        <p:xfrm>
          <a:off x="482066" y="5559479"/>
          <a:ext cx="5579912" cy="609600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18599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80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1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227">
                <a:tc>
                  <a:txBody>
                    <a:bodyPr/>
                    <a:lstStyle/>
                    <a:p>
                      <a:pPr algn="l" defTabSz="914400" eaLnBrk="1" hangingPunct="1" latinLnBrk="0" marL="0" rtl="0">
                        <a:spcBef>
                          <a:spcPct val="20000"/>
                        </a:spcBef>
                      </a:pPr>
                      <a:r>
                        <a:rPr altLang="en-US" b="1" dirty="0" kern="1200" lang="zh-CN" sz="140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指标</a:t>
                      </a:r>
                      <a:endParaRPr b="1" dirty="0" kern="1200" lang="en-US" sz="140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 eaLnBrk="1" fontAlgn="auto" hangingPunct="1" indent="0" latinLnBrk="0" marL="0" marR="0" rtl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en-US" b="1" dirty="0" kern="1200" lang="zh-CN" sz="140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   历史数据</a:t>
                      </a:r>
                      <a:endParaRPr b="1" dirty="0" kern="1200" lang="en-US" sz="140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 eaLnBrk="1" hangingPunct="1" latinLnBrk="0" marL="0" rtl="0">
                        <a:spcBef>
                          <a:spcPct val="20000"/>
                        </a:spcBef>
                      </a:pPr>
                      <a:r>
                        <a:rPr altLang="en-US" b="1" dirty="0" kern="1200" lang="zh-CN" sz="140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   改善后数据</a:t>
                      </a:r>
                      <a:endParaRPr b="1" dirty="0" kern="1200" lang="en-US" sz="140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450">
                <a:tc>
                  <a:txBody>
                    <a:bodyPr/>
                    <a:lstStyle/>
                    <a:p>
                      <a:pPr algn="l" defTabSz="914400" eaLnBrk="1" fontAlgn="auto" hangingPunct="1" indent="0" latinLnBrk="0" marL="0" marR="0" rtl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en-US" b="1" dirty="0" kern="1200" lang="zh-CN" sz="140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生产线节拍</a:t>
                      </a:r>
                      <a:endParaRPr b="1" dirty="0" kern="1200" lang="en-US" sz="140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 eaLnBrk="1" hangingPunct="1" latinLnBrk="0" marL="0" rtl="0">
                        <a:spcBef>
                          <a:spcPct val="20000"/>
                        </a:spcBef>
                      </a:pPr>
                      <a:r>
                        <a:rPr altLang="zh-CN" dirty="0" kern="1200" lang="en-US" sz="14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28JPH</a:t>
                      </a:r>
                      <a:endParaRPr dirty="0" kern="1200" lang="en-US" sz="140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 eaLnBrk="1" hangingPunct="1" latinLnBrk="0" marL="0" rtl="0">
                        <a:spcBef>
                          <a:spcPct val="20000"/>
                        </a:spcBef>
                      </a:pPr>
                      <a:r>
                        <a:rPr altLang="zh-CN" dirty="0" kern="1200" lang="en-US" sz="14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31JPH</a:t>
                      </a:r>
                      <a:endParaRPr dirty="0" kern="1200" lang="en-US" sz="140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5130681"/>
      </p:ext>
    </p:extLst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2800">
                <a:solidFill>
                  <a:srgbClr val="00465B"/>
                </a:solidFill>
                <a:latin charset="-122" panose="020B0503020204020204" pitchFamily="34" typeface="微软雅黑"/>
                <a:ea charset="-122" panose="020B0503020204020204" pitchFamily="34" typeface="微软雅黑"/>
              </a:rPr>
              <a:t>节约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len="med" type="none" w="med"/>
            <a:tailEnd len="med" type="none" w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t" anchorCtr="0" bIns="0" compatLnSpc="1" lIns="0" numCol="1" rIns="0" rtlCol="0" tIns="0" vert="horz" wrap="square">
            <a:prstTxWarp prst="textNoShape">
              <a:avLst/>
            </a:prstTxWarp>
          </a:bodyPr>
          <a:lstStyle/>
          <a:p>
            <a:pPr algn="ctr" defTabSz="966788" fontAlgn="base" indent="-971550" marL="971550">
              <a:spcBef>
                <a:spcPct val="0"/>
              </a:spcBef>
              <a:spcAft>
                <a:spcPct val="0"/>
              </a:spcAft>
              <a:tabLst>
                <a:tab algn="l" pos="971550"/>
              </a:tabLst>
            </a:pPr>
            <a:r>
              <a:rPr altLang="zh-CN" b="1" dirty="0" lang="en-US" sz="3600">
                <a:solidFill>
                  <a:schemeClr val="bg2"/>
                </a:solidFill>
                <a:latin typeface="+mj-lt"/>
                <a:ea charset="-122" panose="020B0503020204020204" pitchFamily="34" typeface="微软雅黑"/>
                <a:cs typeface="+mj-cs"/>
              </a:rPr>
              <a:t>C</a:t>
            </a:r>
            <a:endParaRPr b="1" dirty="0" lang="en-US" sz="3600">
              <a:solidFill>
                <a:schemeClr val="bg2"/>
              </a:solidFill>
              <a:latin typeface="+mj-lt"/>
              <a:ea charset="-122" panose="020B0503020204020204" pitchFamily="34" typeface="微软雅黑"/>
              <a:cs typeface="+mj-cs"/>
            </a:endParaRPr>
          </a:p>
        </p:txBody>
      </p:sp>
      <p:sp>
        <p:nvSpPr>
          <p:cNvPr id="17" name="Rectangle 11"/>
          <p:cNvSpPr/>
          <p:nvPr/>
        </p:nvSpPr>
        <p:spPr bwMode="auto">
          <a:xfrm>
            <a:off x="402530" y="1782108"/>
            <a:ext cx="8125124" cy="301504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 bIns="0" lIns="0" rIns="0" tIns="0"/>
          <a:lstStyle/>
          <a:p>
            <a:pPr defTabSz="966788" eaLnBrk="1" fontAlgn="base" hangingPunct="1" indent="-971550" latinLnBrk="0" lvl="0" marL="971550" marR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algn="l" pos="971550"/>
              </a:tabLst>
              <a:defRPr/>
            </a:pPr>
            <a:r>
              <a:rPr altLang="en-US" b="0" baseline="0" cap="none" dirty="0" i="0" kern="0" kumimoji="0" lang="zh-CN" noProof="0" normalizeH="0" spc="0" strike="noStrike" sz="1600" u="none">
                <a:ln>
                  <a:noFill/>
                </a:ln>
                <a:solidFill>
                  <a:srgbClr val="08338F"/>
                </a:solidFill>
                <a:effectLst/>
                <a:uLnTx/>
                <a:uFillTx/>
                <a:latin charset="-122" panose="020B0503020204020204" pitchFamily="34" typeface="微软雅黑"/>
                <a:cs charset="0" typeface="Arial"/>
              </a:rPr>
              <a:t> </a:t>
            </a:r>
            <a:r>
              <a:rPr altLang="zh-CN" b="0" baseline="0" cap="none" dirty="0" i="0" kern="0" kumimoji="0" lang="en-US" noProof="0" normalizeH="0" spc="0" strike="noStrike" sz="1600" u="none">
                <a:ln>
                  <a:noFill/>
                </a:ln>
                <a:solidFill>
                  <a:srgbClr val="08338F"/>
                </a:solidFill>
                <a:effectLst/>
                <a:uLnTx/>
                <a:uFillTx/>
                <a:latin charset="-122" panose="020B0503020204020204" pitchFamily="34" typeface="微软雅黑"/>
                <a:cs charset="0" typeface="Arial"/>
              </a:rPr>
              <a:t>{</a:t>
            </a:r>
            <a:r>
              <a:rPr altLang="zh-CN" b="0" baseline="0" cap="none" dirty="0" err="1" i="0" kern="0" kumimoji="0" lang="en-US" noProof="0" normalizeH="0" spc="0" strike="noStrike" sz="1600" u="none">
                <a:ln>
                  <a:noFill/>
                </a:ln>
                <a:solidFill>
                  <a:srgbClr val="08338F"/>
                </a:solidFill>
                <a:effectLst/>
                <a:uLnTx/>
                <a:uFillTx/>
                <a:latin charset="-122" panose="020B0503020204020204" pitchFamily="34" typeface="微软雅黑"/>
                <a:cs charset="0" typeface="Arial"/>
              </a:rPr>
              <a:t>jy</a:t>
            </a:r>
            <a:r>
              <a:rPr altLang="zh-CN" b="0" baseline="0" cap="none" i="0" kern="0" kumimoji="0" lang="en-US" noProof="0" normalizeH="0" spc="0" strike="noStrike" sz="1600" u="none">
                <a:ln>
                  <a:noFill/>
                </a:ln>
                <a:solidFill>
                  <a:srgbClr val="08338F"/>
                </a:solidFill>
                <a:effectLst/>
                <a:uLnTx/>
                <a:uFillTx/>
                <a:latin charset="-122" panose="020B0503020204020204" pitchFamily="34" typeface="微软雅黑"/>
                <a:cs charset="0" typeface="Arial"/>
              </a:rPr>
              <a:t>}</a:t>
            </a:r>
            <a:endParaRPr altLang="zh-CN" b="0" baseline="0" cap="none" dirty="0" i="0" kern="0" kumimoji="0" lang="en-US" noProof="0" normalizeH="0" spc="0" strike="noStrike" sz="1600" u="none">
              <a:ln>
                <a:noFill/>
              </a:ln>
              <a:solidFill>
                <a:srgbClr val="08338F"/>
              </a:solidFill>
              <a:effectLst/>
              <a:uLnTx/>
              <a:uFillTx/>
              <a:latin charset="-122" panose="020B0503020204020204" pitchFamily="34" typeface="微软雅黑"/>
              <a:cs charset="0" typeface="Arial"/>
            </a:endParaRPr>
          </a:p>
        </p:txBody>
      </p:sp>
      <p:sp>
        <p:nvSpPr>
          <p:cNvPr id="18" name="文本框 14"/>
          <p:cNvSpPr txBox="1">
            <a:spLocks noChangeArrowheads="1"/>
          </p:cNvSpPr>
          <p:nvPr/>
        </p:nvSpPr>
        <p:spPr bwMode="auto">
          <a:xfrm>
            <a:off x="323454" y="1415951"/>
            <a:ext cx="936178" cy="369332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1pPr>
            <a:lvl2pPr indent="-285750" marL="74295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2pPr>
            <a:lvl3pPr indent="-228600" marL="11430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3pPr>
            <a:lvl4pPr indent="-228600" marL="16002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4pPr>
            <a:lvl5pPr indent="-228600" marL="2057400"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5pPr>
            <a:lvl6pPr eaLnBrk="0" fontAlgn="base" hangingPunct="0" indent="-228600" marL="25146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6pPr>
            <a:lvl7pPr eaLnBrk="0" fontAlgn="base" hangingPunct="0" indent="-228600" marL="29718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7pPr>
            <a:lvl8pPr eaLnBrk="0" fontAlgn="base" hangingPunct="0" indent="-228600" marL="34290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8pPr>
            <a:lvl9pPr eaLnBrk="0" fontAlgn="base" hangingPunct="0" indent="-228600" marL="388620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charset="0" panose="020B0604020202020204" pitchFamily="34" typeface="Arial"/>
                <a:cs charset="0" panose="020B0604020202020204" pitchFamily="34"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b="1" dirty="0" lang="zh-CN" sz="1800">
                <a:solidFill>
                  <a:srgbClr val="FFFFFF"/>
                </a:solidFill>
                <a:latin charset="-122" panose="020B0503020204020204" pitchFamily="34" typeface="微软雅黑"/>
              </a:rPr>
              <a:t>结论：</a:t>
            </a:r>
            <a:endParaRPr altLang="en-US" b="1" dirty="0" lang="en-US" sz="1800">
              <a:solidFill>
                <a:srgbClr val="FFFFFF"/>
              </a:solidFill>
              <a:latin charset="-122" panose="020B0503020204020204" pitchFamily="34" typeface="微软雅黑"/>
            </a:endParaRPr>
          </a:p>
        </p:txBody>
      </p:sp>
      <p:sp>
        <p:nvSpPr>
          <p:cNvPr id="19" name="文本框 15"/>
          <p:cNvSpPr txBox="1"/>
          <p:nvPr/>
        </p:nvSpPr>
        <p:spPr>
          <a:xfrm>
            <a:off x="1115616" y="1412776"/>
            <a:ext cx="7412038" cy="369332"/>
          </a:xfrm>
          <a:prstGeom prst="rect">
            <a:avLst/>
          </a:prstGeom>
          <a:gradFill rotWithShape="1">
            <a:gsLst>
              <a:gs pos="0">
                <a:srgbClr val="BFD9AA">
                  <a:tint val="50000"/>
                  <a:satMod val="300000"/>
                </a:srgbClr>
              </a:gs>
              <a:gs pos="35000">
                <a:srgbClr val="BFD9AA">
                  <a:tint val="37000"/>
                  <a:satMod val="300000"/>
                </a:srgbClr>
              </a:gs>
              <a:gs pos="100000">
                <a:srgbClr val="BFD9AA">
                  <a:tint val="15000"/>
                  <a:satMod val="350000"/>
                </a:srgbClr>
              </a:gs>
            </a:gsLst>
            <a:lin ang="16200000" scaled="1"/>
          </a:gradFill>
          <a:ln algn="ctr" cap="flat" cmpd="sng" w="9525">
            <a:solidFill>
              <a:srgbClr val="BFD9AA">
                <a:shade val="95000"/>
                <a:satMod val="105000"/>
              </a:srgbClr>
            </a:solidFill>
            <a:prstDash val="solid"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txBody>
          <a:bodyPr>
            <a:spAutoFit/>
          </a:bodyPr>
          <a:lstStyle/>
          <a:p>
            <a:pPr fontAlgn="base" lvl="0">
              <a:spcBef>
                <a:spcPct val="0"/>
              </a:spcBef>
              <a:spcAft>
                <a:spcPct val="0"/>
              </a:spcAft>
              <a:defRPr/>
            </a:pPr>
            <a:r>
              <a:rPr altLang="en-US" b="1" baseline="0" cap="none" dirty="0" i="0" kern="0" kumimoji="0" lang="zh-CN" noProof="0" normalizeH="0" spc="0" strike="noStrike" u="none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charset="-122" panose="020B0503020204020204" pitchFamily="34" typeface="微软雅黑"/>
                <a:ea typeface="+mn-ea"/>
                <a:cs charset="0" typeface="Arial"/>
              </a:rPr>
              <a:t>通过改善总计</a:t>
            </a:r>
            <a:r>
              <a:rPr altLang="en-US" b="1" baseline="0" cap="none" dirty="0" i="0" kern="0" kumimoji="0" lang="zh-CN" noProof="0" normalizeH="0" spc="0" strike="noStrike" u="none">
                <a:ln>
                  <a:noFill/>
                </a:ln>
                <a:solidFill>
                  <a:srgbClr val="08338F"/>
                </a:solidFill>
                <a:effectLst/>
                <a:uLnTx/>
                <a:uFillTx/>
                <a:latin charset="-122" panose="020B0503020204020204" pitchFamily="34" typeface="微软雅黑"/>
                <a:ea typeface="+mn-ea"/>
                <a:cs charset="0" typeface="Arial"/>
              </a:rPr>
              <a:t>节约金额</a:t>
            </a:r>
            <a:r>
              <a:rPr altLang="zh-CN" b="1" dirty="0" kern="0" lang="en-US">
                <a:solidFill>
                  <a:srgbClr val="08338F"/>
                </a:solidFill>
                <a:latin charset="-122" panose="020B0503020204020204" pitchFamily="34" typeface="微软雅黑"/>
                <a:cs charset="0" typeface="Arial"/>
              </a:rPr>
              <a:t>=10523</a:t>
            </a:r>
            <a:r>
              <a:rPr altLang="en-US" b="1" dirty="0" kern="0" lang="zh-CN">
                <a:solidFill>
                  <a:srgbClr val="08338F"/>
                </a:solidFill>
                <a:latin charset="-122" panose="020B0503020204020204" pitchFamily="34" typeface="微软雅黑"/>
                <a:cs charset="0" typeface="Arial"/>
              </a:rPr>
              <a:t>元</a:t>
            </a:r>
            <a:endParaRPr b="1" baseline="0" cap="none" dirty="0" i="0" kern="0" kumimoji="0" lang="en-US" noProof="0" normalizeH="0" spc="0" strike="noStrike" u="none">
              <a:ln>
                <a:noFill/>
              </a:ln>
              <a:solidFill>
                <a:srgbClr val="000099"/>
              </a:solidFill>
              <a:effectLst/>
              <a:uLnTx/>
              <a:uFillTx/>
              <a:latin charset="-122" panose="020B0503020204020204" pitchFamily="34" typeface="微软雅黑"/>
              <a:ea typeface="+mn-ea"/>
              <a:cs charset="0"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1550019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YFAS_template">
  <a:themeElements>
    <a:clrScheme name="自定义 1">
      <a:dk1>
        <a:srgbClr val="0C2E86"/>
      </a:dk1>
      <a:lt1>
        <a:sysClr lastClr="FFFFFF" val="window"/>
      </a:lt1>
      <a:dk2>
        <a:srgbClr val="00465B"/>
      </a:dk2>
      <a:lt2>
        <a:srgbClr val="BFD732"/>
      </a:lt2>
      <a:accent1>
        <a:srgbClr val="00B8E0"/>
      </a:accent1>
      <a:accent2>
        <a:srgbClr val="00C4B5"/>
      </a:accent2>
      <a:accent3>
        <a:srgbClr val="C4DB0D"/>
      </a:accent3>
      <a:accent4>
        <a:srgbClr val="FCC917"/>
      </a:accent4>
      <a:accent5>
        <a:srgbClr val="DE3B21"/>
      </a:accent5>
      <a:accent6>
        <a:srgbClr val="A8034F"/>
      </a:accent6>
      <a:hlink>
        <a:srgbClr val="666366"/>
      </a:hlink>
      <a:folHlink>
        <a:srgbClr val="85248F"/>
      </a:folHlink>
    </a:clrScheme>
    <a:fontScheme name="Custom 2">
      <a:majorFont>
        <a:latin typeface="Adient Sans"/>
        <a:ea typeface="微软雅黑"/>
        <a:cs typeface=""/>
      </a:majorFont>
      <a:minorFont>
        <a:latin typeface="Adient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txDef>
      <a:spPr>
        <a:noFill/>
      </a:spPr>
      <a:bodyPr rtlCol="0" wrap="square">
        <a:spAutoFit/>
      </a:bodyPr>
      <a:lstStyle>
        <a:defPPr algn="l">
          <a:defRPr dirty="0" kumimoji="1">
            <a:solidFill>
              <a:schemeClr val="bg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6562</TotalTime>
  <Words>312</Words>
  <Application>Microsoft Office PowerPoint</Application>
  <PresentationFormat>全屏显示(4:3)</PresentationFormat>
  <Paragraphs>128</Paragraphs>
  <Slides>10</Slides>
  <Notes>7</Notes>
  <HiddenSlides>0</HiddenSlides>
  <MMClips>0</MMClips>
  <ScaleCrop>false</ScaleCrop>
  <HeadingPairs>
    <vt:vector baseType="variant" size="6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baseType="lpstr" size="20">
      <vt:lpstr>Adient Sans</vt:lpstr>
      <vt:lpstr>Heiti SC Light</vt:lpstr>
      <vt:lpstr>宋体</vt:lpstr>
      <vt:lpstr>微软雅黑</vt:lpstr>
      <vt:lpstr>微软雅黑 Light</vt:lpstr>
      <vt:lpstr>Arial</vt:lpstr>
      <vt:lpstr>Calibri</vt:lpstr>
      <vt:lpstr>Verdana</vt:lpstr>
      <vt:lpstr>Wingdings</vt:lpstr>
      <vt:lpstr>YFAS_template</vt:lpstr>
      <vt:lpstr>${title}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2017-04-10T06:27:58Z</dcterms:created>
  <dc:creator>Author</dc:creator>
  <cp:lastModifiedBy>User</cp:lastModifiedBy>
  <dcterms:modified xsi:type="dcterms:W3CDTF">2019-03-13T08:51:53Z</dcterms:modified>
  <cp:revision>213</cp:revision>
  <dc:title>幻灯片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name="MSIP_Label_f5210792-6e5f-4945-9946-e33b2c1b77aa_Enabled" pid="2">
    <vt:lpwstr>True</vt:lpwstr>
  </property>
  <property fmtid="{D5CDD505-2E9C-101B-9397-08002B2CF9AE}" name="MSIP_Label_f5210792-6e5f-4945-9946-e33b2c1b77aa_SiteId" pid="3">
    <vt:lpwstr>21f195bc-13e5-4339-82ea-ef8b8ecdd0a9</vt:lpwstr>
  </property>
  <property fmtid="{D5CDD505-2E9C-101B-9397-08002B2CF9AE}" name="MSIP_Label_f5210792-6e5f-4945-9946-e33b2c1b77aa_Ref" pid="4">
    <vt:lpwstr>https://api.informationprotection.azure.com/api/21f195bc-13e5-4339-82ea-ef8b8ecdd0a9</vt:lpwstr>
  </property>
  <property fmtid="{D5CDD505-2E9C-101B-9397-08002B2CF9AE}" name="MSIP_Label_f5210792-6e5f-4945-9946-e33b2c1b77aa_SetBy" pid="5">
    <vt:lpwstr>aquw1@adient.com</vt:lpwstr>
  </property>
  <property fmtid="{D5CDD505-2E9C-101B-9397-08002B2CF9AE}" name="MSIP_Label_f5210792-6e5f-4945-9946-e33b2c1b77aa_SetDate" pid="6">
    <vt:lpwstr>2017-11-27T13:55:33.1914043+08:00</vt:lpwstr>
  </property>
  <property fmtid="{D5CDD505-2E9C-101B-9397-08002B2CF9AE}" name="MSIP_Label_f5210792-6e5f-4945-9946-e33b2c1b77aa_Name" pid="7">
    <vt:lpwstr>Internal</vt:lpwstr>
  </property>
  <property fmtid="{D5CDD505-2E9C-101B-9397-08002B2CF9AE}" name="MSIP_Label_f5210792-6e5f-4945-9946-e33b2c1b77aa_Application" pid="8">
    <vt:lpwstr>Microsoft Azure Information Protection</vt:lpwstr>
  </property>
  <property fmtid="{D5CDD505-2E9C-101B-9397-08002B2CF9AE}" name="MSIP_Label_f5210792-6e5f-4945-9946-e33b2c1b77aa_Extended_MSFT_Method" pid="9">
    <vt:lpwstr>Automatic</vt:lpwstr>
  </property>
  <property fmtid="{D5CDD505-2E9C-101B-9397-08002B2CF9AE}" name="MSIP_Label_060af1b5-247a-4e2a-8e9e-2e59686e7457_Enabled" pid="10">
    <vt:lpwstr>True</vt:lpwstr>
  </property>
  <property fmtid="{D5CDD505-2E9C-101B-9397-08002B2CF9AE}" name="MSIP_Label_060af1b5-247a-4e2a-8e9e-2e59686e7457_SiteId" pid="11">
    <vt:lpwstr>21f195bc-13e5-4339-82ea-ef8b8ecdd0a9</vt:lpwstr>
  </property>
  <property fmtid="{D5CDD505-2E9C-101B-9397-08002B2CF9AE}" name="MSIP_Label_060af1b5-247a-4e2a-8e9e-2e59686e7457_Ref" pid="12">
    <vt:lpwstr>https://api.informationprotection.azure.com/api/21f195bc-13e5-4339-82ea-ef8b8ecdd0a9</vt:lpwstr>
  </property>
  <property fmtid="{D5CDD505-2E9C-101B-9397-08002B2CF9AE}" name="MSIP_Label_060af1b5-247a-4e2a-8e9e-2e59686e7457_SetBy" pid="13">
    <vt:lpwstr>aquw1@adient.com</vt:lpwstr>
  </property>
  <property fmtid="{D5CDD505-2E9C-101B-9397-08002B2CF9AE}" name="MSIP_Label_060af1b5-247a-4e2a-8e9e-2e59686e7457_SetDate" pid="14">
    <vt:lpwstr>2017-11-27T13:55:33.1914043+08:00</vt:lpwstr>
  </property>
  <property fmtid="{D5CDD505-2E9C-101B-9397-08002B2CF9AE}" name="MSIP_Label_060af1b5-247a-4e2a-8e9e-2e59686e7457_Name" pid="15">
    <vt:lpwstr>Yanfeng Adient-INTERNAL</vt:lpwstr>
  </property>
  <property fmtid="{D5CDD505-2E9C-101B-9397-08002B2CF9AE}" name="MSIP_Label_060af1b5-247a-4e2a-8e9e-2e59686e7457_Application" pid="16">
    <vt:lpwstr>Microsoft Azure Information Protection</vt:lpwstr>
  </property>
  <property fmtid="{D5CDD505-2E9C-101B-9397-08002B2CF9AE}" name="MSIP_Label_060af1b5-247a-4e2a-8e9e-2e59686e7457_Extended_MSFT_Method" pid="17">
    <vt:lpwstr>Automatic</vt:lpwstr>
  </property>
  <property fmtid="{D5CDD505-2E9C-101B-9397-08002B2CF9AE}" name="MSIP_Label_060af1b5-247a-4e2a-8e9e-2e59686e7457_Parent" pid="18">
    <vt:lpwstr>f5210792-6e5f-4945-9946-e33b2c1b77aa</vt:lpwstr>
  </property>
  <property fmtid="{D5CDD505-2E9C-101B-9397-08002B2CF9AE}" name="Sensitivity" pid="19">
    <vt:lpwstr>Internal Yanfeng Adient-INTERNAL</vt:lpwstr>
  </property>
</Properties>
</file>

<file path=docProps/thumbnail.jpeg>
</file>